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66" r:id="rId4"/>
    <p:sldId id="258" r:id="rId5"/>
    <p:sldId id="259" r:id="rId6"/>
    <p:sldId id="260" r:id="rId7"/>
    <p:sldId id="282" r:id="rId8"/>
    <p:sldId id="261" r:id="rId9"/>
    <p:sldId id="262" r:id="rId10"/>
    <p:sldId id="263" r:id="rId11"/>
    <p:sldId id="264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3" r:id="rId22"/>
    <p:sldId id="295" r:id="rId23"/>
    <p:sldId id="298" r:id="rId24"/>
    <p:sldId id="299" r:id="rId25"/>
    <p:sldId id="294" r:id="rId26"/>
    <p:sldId id="276" r:id="rId27"/>
    <p:sldId id="277" r:id="rId28"/>
    <p:sldId id="312" r:id="rId29"/>
    <p:sldId id="278" r:id="rId30"/>
    <p:sldId id="279" r:id="rId31"/>
    <p:sldId id="308" r:id="rId32"/>
    <p:sldId id="280" r:id="rId33"/>
    <p:sldId id="309" r:id="rId34"/>
    <p:sldId id="311" r:id="rId35"/>
    <p:sldId id="315" r:id="rId36"/>
    <p:sldId id="283" r:id="rId37"/>
    <p:sldId id="281" r:id="rId38"/>
    <p:sldId id="287" r:id="rId39"/>
    <p:sldId id="285" r:id="rId40"/>
    <p:sldId id="284" r:id="rId41"/>
    <p:sldId id="290" r:id="rId42"/>
    <p:sldId id="289" r:id="rId43"/>
    <p:sldId id="314" r:id="rId44"/>
    <p:sldId id="291" r:id="rId45"/>
    <p:sldId id="286" r:id="rId46"/>
    <p:sldId id="292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10" r:id="rId55"/>
    <p:sldId id="313" r:id="rId56"/>
    <p:sldId id="316" r:id="rId57"/>
    <p:sldId id="317" r:id="rId58"/>
    <p:sldId id="318" r:id="rId59"/>
    <p:sldId id="319" r:id="rId60"/>
    <p:sldId id="320" r:id="rId61"/>
    <p:sldId id="321" r:id="rId62"/>
    <p:sldId id="302" r:id="rId63"/>
    <p:sldId id="296" r:id="rId64"/>
    <p:sldId id="297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45" autoAdjust="0"/>
    <p:restoredTop sz="94660"/>
  </p:normalViewPr>
  <p:slideViewPr>
    <p:cSldViewPr snapToGrid="0">
      <p:cViewPr>
        <p:scale>
          <a:sx n="66" d="100"/>
          <a:sy n="66" d="100"/>
        </p:scale>
        <p:origin x="6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21023F-0961-490B-9331-9BEB4D132A7A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D6564D9-0B07-4F68-9D0A-764EE1BA32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03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011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90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200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037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069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564D9-0B07-4F68-9D0A-764EE1BA322C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745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5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118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453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300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476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9539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1370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0508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036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527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254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814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746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110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987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030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70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B3CC3C-977B-453A-BAFF-E63060D6E046}" type="datetimeFigureOut">
              <a:rPr lang="he-IL" smtClean="0"/>
              <a:t>ד'/תמוז/תשפ"ג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D711-AFB6-4766-B439-252C6F56A2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4335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0.png"/><Relationship Id="rId7" Type="http://schemas.openxmlformats.org/officeDocument/2006/relationships/image" Target="../media/image3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8.png"/><Relationship Id="rId4" Type="http://schemas.openxmlformats.org/officeDocument/2006/relationships/image" Target="../media/image310.png"/><Relationship Id="rId9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300.png"/><Relationship Id="rId7" Type="http://schemas.openxmlformats.org/officeDocument/2006/relationships/image" Target="../media/image5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3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Top 45+ Data Structure Interview Questions and Answers (2023) | Simplilearn">
            <a:extLst>
              <a:ext uri="{FF2B5EF4-FFF2-40B4-BE49-F238E27FC236}">
                <a16:creationId xmlns:a16="http://schemas.microsoft.com/office/drawing/2014/main" id="{2C3E2FA5-6B47-6B22-AD83-8132BA67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5A47573-FD19-9834-DE2B-CAF4C8CDAE77}"/>
              </a:ext>
            </a:extLst>
          </p:cNvPr>
          <p:cNvSpPr/>
          <p:nvPr/>
        </p:nvSpPr>
        <p:spPr>
          <a:xfrm>
            <a:off x="1247316" y="1120676"/>
            <a:ext cx="904843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Structures project</a:t>
            </a:r>
          </a:p>
          <a:p>
            <a:pPr algn="ctr"/>
            <a:endParaRPr lang="he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44B0C906-B345-22F7-1654-827699224F75}"/>
              </a:ext>
            </a:extLst>
          </p:cNvPr>
          <p:cNvSpPr/>
          <p:nvPr/>
        </p:nvSpPr>
        <p:spPr>
          <a:xfrm>
            <a:off x="672989" y="4259996"/>
            <a:ext cx="11006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HashTable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UnionFind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Rank AVL Tree 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35A7C49-316A-2AFD-DA6A-F745C6CBEB39}"/>
              </a:ext>
            </a:extLst>
          </p:cNvPr>
          <p:cNvSpPr/>
          <p:nvPr/>
        </p:nvSpPr>
        <p:spPr>
          <a:xfrm>
            <a:off x="2933917" y="2274838"/>
            <a:ext cx="63241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Presented by:</a:t>
            </a:r>
            <a:b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Yitzchak Grinboim</a:t>
            </a:r>
            <a:endParaRPr lang="he-IL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8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BE9A805-A78A-AE03-7BD0-080FF550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35" y="202698"/>
            <a:ext cx="8872330" cy="64526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9595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אליפסה 1">
            <a:extLst>
              <a:ext uri="{FF2B5EF4-FFF2-40B4-BE49-F238E27FC236}">
                <a16:creationId xmlns:a16="http://schemas.microsoft.com/office/drawing/2014/main" id="{EB2DBC03-EE5E-AC9D-6D73-A0FCAA2E2DDE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3D00C703-3BD9-CB24-32B8-A7A5C553C5C6}"/>
              </a:ext>
            </a:extLst>
          </p:cNvPr>
          <p:cNvSpPr/>
          <p:nvPr/>
        </p:nvSpPr>
        <p:spPr>
          <a:xfrm>
            <a:off x="5901598" y="1817524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91BBBF98-1E93-BEE5-5719-AF32A0127556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5805532" y="1474699"/>
            <a:ext cx="290468" cy="37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F94F1ECC-E74E-7555-A849-355BF88BE00A}"/>
              </a:ext>
            </a:extLst>
          </p:cNvPr>
          <p:cNvSpPr/>
          <p:nvPr/>
        </p:nvSpPr>
        <p:spPr>
          <a:xfrm>
            <a:off x="6557581" y="2677847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BCFC1C0D-A126-108C-A5DF-760129F315A4}"/>
              </a:ext>
            </a:extLst>
          </p:cNvPr>
          <p:cNvCxnSpPr>
            <a:cxnSpLocks/>
          </p:cNvCxnSpPr>
          <p:nvPr/>
        </p:nvCxnSpPr>
        <p:spPr>
          <a:xfrm>
            <a:off x="6461515" y="2335022"/>
            <a:ext cx="290468" cy="37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3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אליפסה 1">
            <a:extLst>
              <a:ext uri="{FF2B5EF4-FFF2-40B4-BE49-F238E27FC236}">
                <a16:creationId xmlns:a16="http://schemas.microsoft.com/office/drawing/2014/main" id="{EB2DBC03-EE5E-AC9D-6D73-A0FCAA2E2DDE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3D00C703-3BD9-CB24-32B8-A7A5C553C5C6}"/>
              </a:ext>
            </a:extLst>
          </p:cNvPr>
          <p:cNvSpPr/>
          <p:nvPr/>
        </p:nvSpPr>
        <p:spPr>
          <a:xfrm>
            <a:off x="5911430" y="182735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91BBBF98-1E93-BEE5-5719-AF32A0127556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5805532" y="1474699"/>
            <a:ext cx="290468" cy="37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F94F1ECC-E74E-7555-A849-355BF88BE00A}"/>
              </a:ext>
            </a:extLst>
          </p:cNvPr>
          <p:cNvSpPr/>
          <p:nvPr/>
        </p:nvSpPr>
        <p:spPr>
          <a:xfrm>
            <a:off x="6557581" y="2677847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BCFC1C0D-A126-108C-A5DF-760129F315A4}"/>
              </a:ext>
            </a:extLst>
          </p:cNvPr>
          <p:cNvCxnSpPr>
            <a:cxnSpLocks/>
          </p:cNvCxnSpPr>
          <p:nvPr/>
        </p:nvCxnSpPr>
        <p:spPr>
          <a:xfrm>
            <a:off x="6461515" y="2335022"/>
            <a:ext cx="290468" cy="37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0347878A-F40E-DA0F-A032-B126D39F5E70}"/>
              </a:ext>
            </a:extLst>
          </p:cNvPr>
          <p:cNvCxnSpPr>
            <a:cxnSpLocks/>
          </p:cNvCxnSpPr>
          <p:nvPr/>
        </p:nvCxnSpPr>
        <p:spPr>
          <a:xfrm>
            <a:off x="5790784" y="1469784"/>
            <a:ext cx="290468" cy="37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860B5986-6C6C-B51A-926C-A1EEB3D5917B}"/>
              </a:ext>
            </a:extLst>
          </p:cNvPr>
          <p:cNvCxnSpPr>
            <a:cxnSpLocks/>
          </p:cNvCxnSpPr>
          <p:nvPr/>
        </p:nvCxnSpPr>
        <p:spPr>
          <a:xfrm flipH="1">
            <a:off x="5072272" y="1490072"/>
            <a:ext cx="310787" cy="43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מלבן 5">
            <a:extLst>
              <a:ext uri="{FF2B5EF4-FFF2-40B4-BE49-F238E27FC236}">
                <a16:creationId xmlns:a16="http://schemas.microsoft.com/office/drawing/2014/main" id="{92AC4562-84ED-3330-358D-85A0ED151AE3}"/>
              </a:ext>
            </a:extLst>
          </p:cNvPr>
          <p:cNvSpPr/>
          <p:nvPr/>
        </p:nvSpPr>
        <p:spPr>
          <a:xfrm>
            <a:off x="2913749" y="3796715"/>
            <a:ext cx="35477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4000" b="1" cap="none" spc="0" dirty="0">
                <a:ln/>
                <a:solidFill>
                  <a:schemeClr val="accent4"/>
                </a:solidFill>
                <a:effectLst/>
              </a:rPr>
              <a:t>אין בן שמאלי ל2</a:t>
            </a:r>
          </a:p>
        </p:txBody>
      </p:sp>
    </p:spTree>
    <p:extLst>
      <p:ext uri="{BB962C8B-B14F-4D97-AF65-F5344CB8AC3E}">
        <p14:creationId xmlns:p14="http://schemas.microsoft.com/office/powerpoint/2010/main" val="12350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-0.05377 0.1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6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05378 -0.12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6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5299 -0.124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2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1261E9D5-7372-B4B8-EEE0-AC4D7F438BCF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911430" y="182735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3FD8011-3406-5A33-9076-EF2B5BB49E7F}"/>
              </a:ext>
            </a:extLst>
          </p:cNvPr>
          <p:cNvSpPr/>
          <p:nvPr/>
        </p:nvSpPr>
        <p:spPr>
          <a:xfrm>
            <a:off x="4552439" y="1788027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65B951F-7AB9-EE25-130D-26627AEE1D79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5034116" y="1474699"/>
            <a:ext cx="307565" cy="34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26E31AF-7021-3FEB-DB4A-29A2535F0C41}"/>
              </a:ext>
            </a:extLst>
          </p:cNvPr>
          <p:cNvSpPr/>
          <p:nvPr/>
        </p:nvSpPr>
        <p:spPr>
          <a:xfrm>
            <a:off x="6567413" y="2707343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E7234491-F034-07C9-C818-BBC59414DA75}"/>
              </a:ext>
            </a:extLst>
          </p:cNvPr>
          <p:cNvCxnSpPr>
            <a:cxnSpLocks/>
          </p:cNvCxnSpPr>
          <p:nvPr/>
        </p:nvCxnSpPr>
        <p:spPr>
          <a:xfrm flipH="1" flipV="1">
            <a:off x="6461515" y="2354686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2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1261E9D5-7372-B4B8-EEE0-AC4D7F438BCF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911430" y="182735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3FD8011-3406-5A33-9076-EF2B5BB49E7F}"/>
              </a:ext>
            </a:extLst>
          </p:cNvPr>
          <p:cNvSpPr/>
          <p:nvPr/>
        </p:nvSpPr>
        <p:spPr>
          <a:xfrm>
            <a:off x="4552439" y="1797859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65B951F-7AB9-EE25-130D-26627AEE1D79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5024284" y="1474699"/>
            <a:ext cx="317397" cy="34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26E31AF-7021-3FEB-DB4A-29A2535F0C41}"/>
              </a:ext>
            </a:extLst>
          </p:cNvPr>
          <p:cNvSpPr/>
          <p:nvPr/>
        </p:nvSpPr>
        <p:spPr>
          <a:xfrm>
            <a:off x="6567413" y="2707343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E7234491-F034-07C9-C818-BBC59414DA75}"/>
              </a:ext>
            </a:extLst>
          </p:cNvPr>
          <p:cNvCxnSpPr>
            <a:cxnSpLocks/>
          </p:cNvCxnSpPr>
          <p:nvPr/>
        </p:nvCxnSpPr>
        <p:spPr>
          <a:xfrm flipH="1" flipV="1">
            <a:off x="6461515" y="2354686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0F31AE6D-D610-73AD-AF19-41C22AB5C236}"/>
              </a:ext>
            </a:extLst>
          </p:cNvPr>
          <p:cNvSpPr/>
          <p:nvPr/>
        </p:nvSpPr>
        <p:spPr>
          <a:xfrm>
            <a:off x="7223396" y="3587330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F1A125D-6490-FC58-39E7-B65B081A8FB3}"/>
              </a:ext>
            </a:extLst>
          </p:cNvPr>
          <p:cNvCxnSpPr>
            <a:cxnSpLocks/>
          </p:cNvCxnSpPr>
          <p:nvPr/>
        </p:nvCxnSpPr>
        <p:spPr>
          <a:xfrm flipH="1" flipV="1">
            <a:off x="7117498" y="3234673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2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1261E9D5-7372-B4B8-EEE0-AC4D7F438BCF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911430" y="182735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3FD8011-3406-5A33-9076-EF2B5BB49E7F}"/>
              </a:ext>
            </a:extLst>
          </p:cNvPr>
          <p:cNvSpPr/>
          <p:nvPr/>
        </p:nvSpPr>
        <p:spPr>
          <a:xfrm>
            <a:off x="4552439" y="1797859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65B951F-7AB9-EE25-130D-26627AEE1D79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5024284" y="1474699"/>
            <a:ext cx="317397" cy="34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26E31AF-7021-3FEB-DB4A-29A2535F0C41}"/>
              </a:ext>
            </a:extLst>
          </p:cNvPr>
          <p:cNvSpPr/>
          <p:nvPr/>
        </p:nvSpPr>
        <p:spPr>
          <a:xfrm>
            <a:off x="6567413" y="2707343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E7234491-F034-07C9-C818-BBC59414DA75}"/>
              </a:ext>
            </a:extLst>
          </p:cNvPr>
          <p:cNvCxnSpPr>
            <a:cxnSpLocks/>
          </p:cNvCxnSpPr>
          <p:nvPr/>
        </p:nvCxnSpPr>
        <p:spPr>
          <a:xfrm flipH="1" flipV="1">
            <a:off x="6461515" y="2354686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אליפסה 1">
            <a:extLst>
              <a:ext uri="{FF2B5EF4-FFF2-40B4-BE49-F238E27FC236}">
                <a16:creationId xmlns:a16="http://schemas.microsoft.com/office/drawing/2014/main" id="{0F31AE6D-D610-73AD-AF19-41C22AB5C236}"/>
              </a:ext>
            </a:extLst>
          </p:cNvPr>
          <p:cNvSpPr/>
          <p:nvPr/>
        </p:nvSpPr>
        <p:spPr>
          <a:xfrm>
            <a:off x="7223396" y="3587330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F1A125D-6490-FC58-39E7-B65B081A8FB3}"/>
              </a:ext>
            </a:extLst>
          </p:cNvPr>
          <p:cNvCxnSpPr>
            <a:cxnSpLocks/>
          </p:cNvCxnSpPr>
          <p:nvPr/>
        </p:nvCxnSpPr>
        <p:spPr>
          <a:xfrm flipH="1" flipV="1">
            <a:off x="7117498" y="3234673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41C17C31-7EDB-F10A-E9CB-F3420B6264AD}"/>
              </a:ext>
            </a:extLst>
          </p:cNvPr>
          <p:cNvCxnSpPr>
            <a:cxnSpLocks/>
          </p:cNvCxnSpPr>
          <p:nvPr/>
        </p:nvCxnSpPr>
        <p:spPr>
          <a:xfrm flipH="1" flipV="1">
            <a:off x="6440454" y="2344853"/>
            <a:ext cx="273582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AC1990E9-57F7-C3D1-F66A-299C1140E2BC}"/>
              </a:ext>
            </a:extLst>
          </p:cNvPr>
          <p:cNvCxnSpPr>
            <a:cxnSpLocks/>
          </p:cNvCxnSpPr>
          <p:nvPr/>
        </p:nvCxnSpPr>
        <p:spPr>
          <a:xfrm flipV="1">
            <a:off x="5901598" y="2404146"/>
            <a:ext cx="194402" cy="3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5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04063 0.1324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662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5378 -0.130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650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05377 -0.1282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-638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1261E9D5-7372-B4B8-EEE0-AC4D7F438BCF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405922" y="274878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3FD8011-3406-5A33-9076-EF2B5BB49E7F}"/>
              </a:ext>
            </a:extLst>
          </p:cNvPr>
          <p:cNvSpPr/>
          <p:nvPr/>
        </p:nvSpPr>
        <p:spPr>
          <a:xfrm>
            <a:off x="4552439" y="1797859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65B951F-7AB9-EE25-130D-26627AEE1D79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5024284" y="1474699"/>
            <a:ext cx="317397" cy="34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26E31AF-7021-3FEB-DB4A-29A2535F0C41}"/>
              </a:ext>
            </a:extLst>
          </p:cNvPr>
          <p:cNvSpPr/>
          <p:nvPr/>
        </p:nvSpPr>
        <p:spPr>
          <a:xfrm>
            <a:off x="6626407" y="2756504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0F31AE6D-D610-73AD-AF19-41C22AB5C236}"/>
              </a:ext>
            </a:extLst>
          </p:cNvPr>
          <p:cNvSpPr/>
          <p:nvPr/>
        </p:nvSpPr>
        <p:spPr>
          <a:xfrm>
            <a:off x="5966575" y="183542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F1A125D-6490-FC58-39E7-B65B081A8FB3}"/>
              </a:ext>
            </a:extLst>
          </p:cNvPr>
          <p:cNvCxnSpPr>
            <a:cxnSpLocks/>
          </p:cNvCxnSpPr>
          <p:nvPr/>
        </p:nvCxnSpPr>
        <p:spPr>
          <a:xfrm flipH="1" flipV="1">
            <a:off x="6485767" y="2354686"/>
            <a:ext cx="303409" cy="4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AC1990E9-57F7-C3D1-F66A-299C1140E2BC}"/>
              </a:ext>
            </a:extLst>
          </p:cNvPr>
          <p:cNvCxnSpPr>
            <a:cxnSpLocks/>
          </p:cNvCxnSpPr>
          <p:nvPr/>
        </p:nvCxnSpPr>
        <p:spPr>
          <a:xfrm flipV="1">
            <a:off x="5901598" y="2404146"/>
            <a:ext cx="194402" cy="3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5404307D-73EE-2B57-3A04-0EBA74A48D65}"/>
              </a:ext>
            </a:extLst>
          </p:cNvPr>
          <p:cNvSpPr/>
          <p:nvPr/>
        </p:nvSpPr>
        <p:spPr>
          <a:xfrm>
            <a:off x="7282390" y="3677582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C2DBC31C-9532-EEFF-95B4-D336E23685F5}"/>
              </a:ext>
            </a:extLst>
          </p:cNvPr>
          <p:cNvCxnSpPr>
            <a:cxnSpLocks/>
          </p:cNvCxnSpPr>
          <p:nvPr/>
        </p:nvCxnSpPr>
        <p:spPr>
          <a:xfrm flipH="1" flipV="1">
            <a:off x="7141750" y="3275764"/>
            <a:ext cx="303409" cy="4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3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1261E9D5-7372-B4B8-EEE0-AC4D7F438BCF}"/>
              </a:ext>
            </a:extLst>
          </p:cNvPr>
          <p:cNvSpPr/>
          <p:nvPr/>
        </p:nvSpPr>
        <p:spPr>
          <a:xfrm>
            <a:off x="5245615" y="957201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405922" y="274878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3FD8011-3406-5A33-9076-EF2B5BB49E7F}"/>
              </a:ext>
            </a:extLst>
          </p:cNvPr>
          <p:cNvSpPr/>
          <p:nvPr/>
        </p:nvSpPr>
        <p:spPr>
          <a:xfrm>
            <a:off x="4552439" y="1797859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465B951F-7AB9-EE25-130D-26627AEE1D79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5024284" y="1474699"/>
            <a:ext cx="317397" cy="34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026E31AF-7021-3FEB-DB4A-29A2535F0C41}"/>
              </a:ext>
            </a:extLst>
          </p:cNvPr>
          <p:cNvSpPr/>
          <p:nvPr/>
        </p:nvSpPr>
        <p:spPr>
          <a:xfrm>
            <a:off x="6626407" y="2756504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0F31AE6D-D610-73AD-AF19-41C22AB5C236}"/>
              </a:ext>
            </a:extLst>
          </p:cNvPr>
          <p:cNvSpPr/>
          <p:nvPr/>
        </p:nvSpPr>
        <p:spPr>
          <a:xfrm>
            <a:off x="5966575" y="183542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BF1A125D-6490-FC58-39E7-B65B081A8FB3}"/>
              </a:ext>
            </a:extLst>
          </p:cNvPr>
          <p:cNvCxnSpPr>
            <a:cxnSpLocks/>
          </p:cNvCxnSpPr>
          <p:nvPr/>
        </p:nvCxnSpPr>
        <p:spPr>
          <a:xfrm flipH="1" flipV="1">
            <a:off x="6485767" y="2354686"/>
            <a:ext cx="303409" cy="4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AC1990E9-57F7-C3D1-F66A-299C1140E2BC}"/>
              </a:ext>
            </a:extLst>
          </p:cNvPr>
          <p:cNvCxnSpPr>
            <a:cxnSpLocks/>
          </p:cNvCxnSpPr>
          <p:nvPr/>
        </p:nvCxnSpPr>
        <p:spPr>
          <a:xfrm flipV="1">
            <a:off x="5901598" y="2404146"/>
            <a:ext cx="194402" cy="3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אליפסה 7">
            <a:extLst>
              <a:ext uri="{FF2B5EF4-FFF2-40B4-BE49-F238E27FC236}">
                <a16:creationId xmlns:a16="http://schemas.microsoft.com/office/drawing/2014/main" id="{5404307D-73EE-2B57-3A04-0EBA74A48D65}"/>
              </a:ext>
            </a:extLst>
          </p:cNvPr>
          <p:cNvSpPr/>
          <p:nvPr/>
        </p:nvSpPr>
        <p:spPr>
          <a:xfrm>
            <a:off x="7282390" y="3677582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C2DBC31C-9532-EEFF-95B4-D336E23685F5}"/>
              </a:ext>
            </a:extLst>
          </p:cNvPr>
          <p:cNvCxnSpPr>
            <a:cxnSpLocks/>
          </p:cNvCxnSpPr>
          <p:nvPr/>
        </p:nvCxnSpPr>
        <p:spPr>
          <a:xfrm flipH="1" flipV="1">
            <a:off x="7141750" y="3275764"/>
            <a:ext cx="303409" cy="4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אליפסה 4">
            <a:extLst>
              <a:ext uri="{FF2B5EF4-FFF2-40B4-BE49-F238E27FC236}">
                <a16:creationId xmlns:a16="http://schemas.microsoft.com/office/drawing/2014/main" id="{2713B3D4-4D8D-C6B9-A910-0B1FF23C76F3}"/>
              </a:ext>
            </a:extLst>
          </p:cNvPr>
          <p:cNvSpPr/>
          <p:nvPr/>
        </p:nvSpPr>
        <p:spPr>
          <a:xfrm>
            <a:off x="7298428" y="3673821"/>
            <a:ext cx="639946" cy="60628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7EA689A3-1472-9C20-AADE-1DAF5BEB6968}"/>
              </a:ext>
            </a:extLst>
          </p:cNvPr>
          <p:cNvSpPr/>
          <p:nvPr/>
        </p:nvSpPr>
        <p:spPr>
          <a:xfrm>
            <a:off x="6634425" y="2756503"/>
            <a:ext cx="639946" cy="60628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37BEAB13-FECA-647F-191F-462DBA218338}"/>
              </a:ext>
            </a:extLst>
          </p:cNvPr>
          <p:cNvSpPr/>
          <p:nvPr/>
        </p:nvSpPr>
        <p:spPr>
          <a:xfrm>
            <a:off x="5982721" y="1837188"/>
            <a:ext cx="639946" cy="60628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59337CF8-F56B-FD67-0ADB-1DF5FC40ED40}"/>
              </a:ext>
            </a:extLst>
          </p:cNvPr>
          <p:cNvSpPr/>
          <p:nvPr/>
        </p:nvSpPr>
        <p:spPr>
          <a:xfrm>
            <a:off x="5241231" y="957201"/>
            <a:ext cx="639946" cy="60628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33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BA4113D2-A224-FC1D-8805-07BA1EA947E4}"/>
              </a:ext>
            </a:extLst>
          </p:cNvPr>
          <p:cNvGrpSpPr/>
          <p:nvPr/>
        </p:nvGrpSpPr>
        <p:grpSpPr>
          <a:xfrm>
            <a:off x="4552439" y="957201"/>
            <a:ext cx="1349159" cy="1446945"/>
            <a:chOff x="4552439" y="957201"/>
            <a:chExt cx="1349159" cy="1446945"/>
          </a:xfrm>
        </p:grpSpPr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1261E9D5-7372-B4B8-EEE0-AC4D7F438BCF}"/>
                </a:ext>
              </a:extLst>
            </p:cNvPr>
            <p:cNvSpPr/>
            <p:nvPr/>
          </p:nvSpPr>
          <p:spPr>
            <a:xfrm>
              <a:off x="5245615" y="957201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2</a:t>
              </a:r>
              <a:endParaRPr lang="he-IL" dirty="0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43FD8011-3406-5A33-9076-EF2B5BB49E7F}"/>
                </a:ext>
              </a:extLst>
            </p:cNvPr>
            <p:cNvSpPr/>
            <p:nvPr/>
          </p:nvSpPr>
          <p:spPr>
            <a:xfrm>
              <a:off x="4552439" y="1797859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1</a:t>
              </a:r>
              <a:endParaRPr lang="he-IL" dirty="0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465B951F-7AB9-EE25-130D-26627AEE1D7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>
              <a:off x="5024284" y="1474699"/>
              <a:ext cx="317397" cy="342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B0FCE406-6F76-59AD-5086-B298B0F4CD1D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5805532" y="1474699"/>
            <a:ext cx="290468" cy="35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42CAA7AF-E8A3-95BB-26E6-04718A2BC5C1}"/>
              </a:ext>
            </a:extLst>
          </p:cNvPr>
          <p:cNvSpPr/>
          <p:nvPr/>
        </p:nvSpPr>
        <p:spPr>
          <a:xfrm>
            <a:off x="5405922" y="2748786"/>
            <a:ext cx="655983" cy="60628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AC1990E9-57F7-C3D1-F66A-299C1140E2BC}"/>
              </a:ext>
            </a:extLst>
          </p:cNvPr>
          <p:cNvCxnSpPr>
            <a:cxnSpLocks/>
          </p:cNvCxnSpPr>
          <p:nvPr/>
        </p:nvCxnSpPr>
        <p:spPr>
          <a:xfrm flipV="1">
            <a:off x="5901598" y="2404146"/>
            <a:ext cx="194402" cy="3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FFECD919-8891-B625-FEF0-07BBE4DC8574}"/>
              </a:ext>
            </a:extLst>
          </p:cNvPr>
          <p:cNvGrpSpPr/>
          <p:nvPr/>
        </p:nvGrpSpPr>
        <p:grpSpPr>
          <a:xfrm>
            <a:off x="5966575" y="1835426"/>
            <a:ext cx="1971798" cy="2448443"/>
            <a:chOff x="5966575" y="1835426"/>
            <a:chExt cx="1971798" cy="2448443"/>
          </a:xfrm>
        </p:grpSpPr>
        <p:sp>
          <p:nvSpPr>
            <p:cNvPr id="35" name="אליפסה 34">
              <a:extLst>
                <a:ext uri="{FF2B5EF4-FFF2-40B4-BE49-F238E27FC236}">
                  <a16:creationId xmlns:a16="http://schemas.microsoft.com/office/drawing/2014/main" id="{026E31AF-7021-3FEB-DB4A-29A2535F0C41}"/>
                </a:ext>
              </a:extLst>
            </p:cNvPr>
            <p:cNvSpPr/>
            <p:nvPr/>
          </p:nvSpPr>
          <p:spPr>
            <a:xfrm>
              <a:off x="6626407" y="2756504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5</a:t>
              </a:r>
              <a:endParaRPr lang="he-IL" dirty="0"/>
            </a:p>
          </p:txBody>
        </p:sp>
        <p:sp>
          <p:nvSpPr>
            <p:cNvPr id="2" name="אליפסה 1">
              <a:extLst>
                <a:ext uri="{FF2B5EF4-FFF2-40B4-BE49-F238E27FC236}">
                  <a16:creationId xmlns:a16="http://schemas.microsoft.com/office/drawing/2014/main" id="{0F31AE6D-D610-73AD-AF19-41C22AB5C236}"/>
                </a:ext>
              </a:extLst>
            </p:cNvPr>
            <p:cNvSpPr/>
            <p:nvPr/>
          </p:nvSpPr>
          <p:spPr>
            <a:xfrm>
              <a:off x="5966575" y="1835426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4</a:t>
              </a:r>
              <a:endParaRPr lang="he-IL" dirty="0"/>
            </a:p>
          </p:txBody>
        </p:sp>
        <p:cxnSp>
          <p:nvCxnSpPr>
            <p:cNvPr id="3" name="מחבר ישר 2">
              <a:extLst>
                <a:ext uri="{FF2B5EF4-FFF2-40B4-BE49-F238E27FC236}">
                  <a16:creationId xmlns:a16="http://schemas.microsoft.com/office/drawing/2014/main" id="{BF1A125D-6490-FC58-39E7-B65B081A8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5767" y="2354686"/>
              <a:ext cx="303409" cy="43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5404307D-73EE-2B57-3A04-0EBA74A48D65}"/>
                </a:ext>
              </a:extLst>
            </p:cNvPr>
            <p:cNvSpPr/>
            <p:nvPr/>
          </p:nvSpPr>
          <p:spPr>
            <a:xfrm>
              <a:off x="7282390" y="3677582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6</a:t>
              </a:r>
              <a:endParaRPr lang="he-IL" dirty="0"/>
            </a:p>
          </p:txBody>
        </p:sp>
        <p:cxnSp>
          <p:nvCxnSpPr>
            <p:cNvPr id="9" name="מחבר ישר 8">
              <a:extLst>
                <a:ext uri="{FF2B5EF4-FFF2-40B4-BE49-F238E27FC236}">
                  <a16:creationId xmlns:a16="http://schemas.microsoft.com/office/drawing/2014/main" id="{C2DBC31C-9532-EEFF-95B4-D336E2368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1750" y="3275764"/>
              <a:ext cx="303409" cy="43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A8EED83A-E5B4-E693-333E-01E9F6DB9212}"/>
              </a:ext>
            </a:extLst>
          </p:cNvPr>
          <p:cNvCxnSpPr>
            <a:cxnSpLocks/>
          </p:cNvCxnSpPr>
          <p:nvPr/>
        </p:nvCxnSpPr>
        <p:spPr>
          <a:xfrm flipH="1" flipV="1">
            <a:off x="5098112" y="2270619"/>
            <a:ext cx="279176" cy="456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29EFEB63-A9CB-4EDA-2D47-C9319E715F16}"/>
              </a:ext>
            </a:extLst>
          </p:cNvPr>
          <p:cNvCxnSpPr>
            <a:cxnSpLocks/>
          </p:cNvCxnSpPr>
          <p:nvPr/>
        </p:nvCxnSpPr>
        <p:spPr>
          <a:xfrm flipV="1">
            <a:off x="5115926" y="1484443"/>
            <a:ext cx="194402" cy="38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717 0.126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05859 -0.1277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0" y="-6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02695 -0.0004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-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A2E2BCE6-5AE4-12B3-2C62-90761498A477}"/>
              </a:ext>
            </a:extLst>
          </p:cNvPr>
          <p:cNvGrpSpPr/>
          <p:nvPr/>
        </p:nvGrpSpPr>
        <p:grpSpPr>
          <a:xfrm>
            <a:off x="1608231" y="184998"/>
            <a:ext cx="8735304" cy="5842175"/>
            <a:chOff x="3653341" y="833927"/>
            <a:chExt cx="3502064" cy="24484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4A74E290-6BCF-5DD2-DA4C-01C75B6E7DC1}"/>
                </a:ext>
              </a:extLst>
            </p:cNvPr>
            <p:cNvGrpSpPr/>
            <p:nvPr/>
          </p:nvGrpSpPr>
          <p:grpSpPr>
            <a:xfrm>
              <a:off x="3653341" y="1744680"/>
              <a:ext cx="1349159" cy="1446945"/>
              <a:chOff x="4552439" y="957201"/>
              <a:chExt cx="1349159" cy="1446945"/>
            </a:xfrm>
          </p:grpSpPr>
          <p:sp>
            <p:nvSpPr>
              <p:cNvPr id="5" name="אליפסה 4">
                <a:extLst>
                  <a:ext uri="{FF2B5EF4-FFF2-40B4-BE49-F238E27FC236}">
                    <a16:creationId xmlns:a16="http://schemas.microsoft.com/office/drawing/2014/main" id="{8FA0BEE8-0FEB-D22F-9B16-7234AB56D69E}"/>
                  </a:ext>
                </a:extLst>
              </p:cNvPr>
              <p:cNvSpPr/>
              <p:nvPr/>
            </p:nvSpPr>
            <p:spPr>
              <a:xfrm>
                <a:off x="5245615" y="957201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2</a:t>
                </a:r>
                <a:endParaRPr lang="he-IL" dirty="0"/>
              </a:p>
            </p:txBody>
          </p:sp>
          <p:sp>
            <p:nvSpPr>
              <p:cNvPr id="6" name="אליפסה 5">
                <a:extLst>
                  <a:ext uri="{FF2B5EF4-FFF2-40B4-BE49-F238E27FC236}">
                    <a16:creationId xmlns:a16="http://schemas.microsoft.com/office/drawing/2014/main" id="{95960BB5-3A57-7A32-470D-39576AD6BA30}"/>
                  </a:ext>
                </a:extLst>
              </p:cNvPr>
              <p:cNvSpPr/>
              <p:nvPr/>
            </p:nvSpPr>
            <p:spPr>
              <a:xfrm>
                <a:off x="4552439" y="1797859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1</a:t>
                </a:r>
                <a:endParaRPr lang="he-IL" dirty="0"/>
              </a:p>
            </p:txBody>
          </p:sp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AD7C2E60-D188-D982-319E-B0EC9AB3E6E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H="1">
                <a:off x="5024284" y="1474699"/>
                <a:ext cx="317397" cy="342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53AFBA50-4B6A-DF18-CD41-3A32E889AB68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H="1" flipV="1">
              <a:off x="4906434" y="2262178"/>
              <a:ext cx="290468" cy="352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52176C6B-8424-2C10-2469-E27447AF7905}"/>
                </a:ext>
              </a:extLst>
            </p:cNvPr>
            <p:cNvSpPr/>
            <p:nvPr/>
          </p:nvSpPr>
          <p:spPr>
            <a:xfrm>
              <a:off x="5040905" y="2605002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3</a:t>
              </a:r>
              <a:endParaRPr lang="he-IL" dirty="0"/>
            </a:p>
          </p:txBody>
        </p:sp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id="{1AFC1560-B1C7-6407-334B-A4C2CD1C02F1}"/>
                </a:ext>
              </a:extLst>
            </p:cNvPr>
            <p:cNvGrpSpPr/>
            <p:nvPr/>
          </p:nvGrpSpPr>
          <p:grpSpPr>
            <a:xfrm>
              <a:off x="5183607" y="833927"/>
              <a:ext cx="1971798" cy="2448443"/>
              <a:chOff x="5966575" y="1835426"/>
              <a:chExt cx="1971798" cy="24484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E4B690D5-B0A3-4B78-74EF-4D2996E0F7F4}"/>
                  </a:ext>
                </a:extLst>
              </p:cNvPr>
              <p:cNvSpPr/>
              <p:nvPr/>
            </p:nvSpPr>
            <p:spPr>
              <a:xfrm>
                <a:off x="6626407" y="2756504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5</a:t>
                </a:r>
                <a:endParaRPr lang="he-IL" dirty="0"/>
              </a:p>
            </p:txBody>
          </p:sp>
          <p:sp>
            <p:nvSpPr>
              <p:cNvPr id="13" name="אליפסה 12">
                <a:extLst>
                  <a:ext uri="{FF2B5EF4-FFF2-40B4-BE49-F238E27FC236}">
                    <a16:creationId xmlns:a16="http://schemas.microsoft.com/office/drawing/2014/main" id="{06DF9468-8BC5-A957-CEC4-9654F0F308A3}"/>
                  </a:ext>
                </a:extLst>
              </p:cNvPr>
              <p:cNvSpPr/>
              <p:nvPr/>
            </p:nvSpPr>
            <p:spPr>
              <a:xfrm>
                <a:off x="5966575" y="1835426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4</a:t>
                </a:r>
                <a:endParaRPr lang="he-IL" dirty="0"/>
              </a:p>
            </p:txBody>
          </p:sp>
          <p:cxnSp>
            <p:nvCxnSpPr>
              <p:cNvPr id="14" name="מחבר ישר 13">
                <a:extLst>
                  <a:ext uri="{FF2B5EF4-FFF2-40B4-BE49-F238E27FC236}">
                    <a16:creationId xmlns:a16="http://schemas.microsoft.com/office/drawing/2014/main" id="{1C284B70-B43A-012B-687D-7D01574173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5767" y="2354686"/>
                <a:ext cx="303409" cy="431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אליפסה 14">
                <a:extLst>
                  <a:ext uri="{FF2B5EF4-FFF2-40B4-BE49-F238E27FC236}">
                    <a16:creationId xmlns:a16="http://schemas.microsoft.com/office/drawing/2014/main" id="{D3A5A421-864A-F5B0-CF80-5408700DB15F}"/>
                  </a:ext>
                </a:extLst>
              </p:cNvPr>
              <p:cNvSpPr/>
              <p:nvPr/>
            </p:nvSpPr>
            <p:spPr>
              <a:xfrm>
                <a:off x="7282390" y="3677582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6</a:t>
                </a:r>
                <a:endParaRPr lang="he-IL" dirty="0"/>
              </a:p>
            </p:txBody>
          </p:sp>
          <p:cxnSp>
            <p:nvCxnSpPr>
              <p:cNvPr id="16" name="מחבר ישר 15">
                <a:extLst>
                  <a:ext uri="{FF2B5EF4-FFF2-40B4-BE49-F238E27FC236}">
                    <a16:creationId xmlns:a16="http://schemas.microsoft.com/office/drawing/2014/main" id="{8EC56ECA-AEC3-9AB1-1B8B-5A050085D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1750" y="3275764"/>
                <a:ext cx="303409" cy="431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311A4F66-0856-0CD8-87BB-9F8A4C529890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906434" y="1351425"/>
              <a:ext cx="373239" cy="470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C4F5397B-218C-C539-DFBF-AE91E7008157}"/>
              </a:ext>
            </a:extLst>
          </p:cNvPr>
          <p:cNvSpPr txBox="1"/>
          <p:nvPr/>
        </p:nvSpPr>
        <p:spPr>
          <a:xfrm>
            <a:off x="2264118" y="5349247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826935F-1F2E-4006-D541-8A56866B8ACD}"/>
              </a:ext>
            </a:extLst>
          </p:cNvPr>
          <p:cNvSpPr txBox="1"/>
          <p:nvPr/>
        </p:nvSpPr>
        <p:spPr>
          <a:xfrm>
            <a:off x="5715241" y="5333346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04EECA97-FF3C-75A1-9B8A-B468E23AAE18}"/>
              </a:ext>
            </a:extLst>
          </p:cNvPr>
          <p:cNvSpPr txBox="1"/>
          <p:nvPr/>
        </p:nvSpPr>
        <p:spPr>
          <a:xfrm>
            <a:off x="9363184" y="5470813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7B062A4-7F6B-08B4-BDA6-58D576942399}"/>
              </a:ext>
            </a:extLst>
          </p:cNvPr>
          <p:cNvSpPr txBox="1"/>
          <p:nvPr/>
        </p:nvSpPr>
        <p:spPr>
          <a:xfrm>
            <a:off x="4005732" y="328061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C7DC734-DE49-E52B-7C07-3687684741BC}"/>
              </a:ext>
            </a:extLst>
          </p:cNvPr>
          <p:cNvSpPr txBox="1"/>
          <p:nvPr/>
        </p:nvSpPr>
        <p:spPr>
          <a:xfrm>
            <a:off x="7680534" y="328061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5E47AE85-9418-80F2-04B9-D10BC61257AC}"/>
              </a:ext>
            </a:extLst>
          </p:cNvPr>
          <p:cNvSpPr txBox="1"/>
          <p:nvPr/>
        </p:nvSpPr>
        <p:spPr>
          <a:xfrm>
            <a:off x="6032270" y="111682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8" name="מלבן 27">
            <a:extLst>
              <a:ext uri="{FF2B5EF4-FFF2-40B4-BE49-F238E27FC236}">
                <a16:creationId xmlns:a16="http://schemas.microsoft.com/office/drawing/2014/main" id="{F1E6F735-412C-CF09-98CB-AD5E6B21B119}"/>
              </a:ext>
            </a:extLst>
          </p:cNvPr>
          <p:cNvSpPr/>
          <p:nvPr/>
        </p:nvSpPr>
        <p:spPr>
          <a:xfrm>
            <a:off x="7889178" y="496458"/>
            <a:ext cx="2199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הדרגות</a:t>
            </a:r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9A8BBEDD-1DCA-09DE-BA14-3F0A32642E45}"/>
              </a:ext>
            </a:extLst>
          </p:cNvPr>
          <p:cNvSpPr/>
          <p:nvPr/>
        </p:nvSpPr>
        <p:spPr>
          <a:xfrm>
            <a:off x="5428886" y="181406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EDEBE3FD-D48E-8488-4F07-5F5EB3A94038}"/>
              </a:ext>
            </a:extLst>
          </p:cNvPr>
          <p:cNvSpPr/>
          <p:nvPr/>
        </p:nvSpPr>
        <p:spPr>
          <a:xfrm>
            <a:off x="3346842" y="2358126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62B7C206-C288-7F0C-A699-C3693AAB5E0F}"/>
              </a:ext>
            </a:extLst>
          </p:cNvPr>
          <p:cNvSpPr/>
          <p:nvPr/>
        </p:nvSpPr>
        <p:spPr>
          <a:xfrm>
            <a:off x="1611513" y="4363689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4631308C-125D-7880-F4D1-EA67C27CC9C6}"/>
              </a:ext>
            </a:extLst>
          </p:cNvPr>
          <p:cNvSpPr/>
          <p:nvPr/>
        </p:nvSpPr>
        <p:spPr>
          <a:xfrm>
            <a:off x="5079106" y="4413162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ACA3C9B8-53CD-7144-8496-89CE1A828DCE}"/>
              </a:ext>
            </a:extLst>
          </p:cNvPr>
          <p:cNvSpPr/>
          <p:nvPr/>
        </p:nvSpPr>
        <p:spPr>
          <a:xfrm>
            <a:off x="7088825" y="2382736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3690C2DB-B441-39CF-8E85-C4FD5E0A6D99}"/>
              </a:ext>
            </a:extLst>
          </p:cNvPr>
          <p:cNvSpPr/>
          <p:nvPr/>
        </p:nvSpPr>
        <p:spPr>
          <a:xfrm>
            <a:off x="8725063" y="4575327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44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" grpId="0" animBg="1"/>
      <p:bldP spid="2" grpId="1" animBg="1"/>
      <p:bldP spid="3" grpId="0" animBg="1"/>
      <p:bldP spid="3" grpId="1" animBg="1"/>
      <p:bldP spid="10" grpId="0" animBg="1"/>
      <p:bldP spid="10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229D5FF-45B0-4BBE-6DD5-A2C549F2DC6F}"/>
              </a:ext>
            </a:extLst>
          </p:cNvPr>
          <p:cNvSpPr/>
          <p:nvPr/>
        </p:nvSpPr>
        <p:spPr>
          <a:xfrm>
            <a:off x="1260350" y="1490008"/>
            <a:ext cx="9628020" cy="56323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/>
            <a:b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נדרשנו לממש מבנה נתונים אשר יתחזק מידע </a:t>
            </a:r>
            <a:b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על טורניר כדורגל.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שחקנים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קבוצות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מעקב על ניקוד ופרמטרים שונים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מתודות שונות</a:t>
            </a:r>
            <a:endParaRPr 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 rtl="1"/>
            <a:b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he-IL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93352675-6A89-A2DF-69D2-53437688A9C5}"/>
              </a:ext>
            </a:extLst>
          </p:cNvPr>
          <p:cNvSpPr/>
          <p:nvPr/>
        </p:nvSpPr>
        <p:spPr>
          <a:xfrm>
            <a:off x="4108809" y="371619"/>
            <a:ext cx="3817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הצגת הבעיה</a:t>
            </a:r>
          </a:p>
        </p:txBody>
      </p:sp>
    </p:spTree>
    <p:extLst>
      <p:ext uri="{BB962C8B-B14F-4D97-AF65-F5344CB8AC3E}">
        <p14:creationId xmlns:p14="http://schemas.microsoft.com/office/powerpoint/2010/main" val="932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A2E2BCE6-5AE4-12B3-2C62-90761498A477}"/>
              </a:ext>
            </a:extLst>
          </p:cNvPr>
          <p:cNvGrpSpPr/>
          <p:nvPr/>
        </p:nvGrpSpPr>
        <p:grpSpPr>
          <a:xfrm>
            <a:off x="1608231" y="184998"/>
            <a:ext cx="8735304" cy="5842175"/>
            <a:chOff x="3653341" y="833927"/>
            <a:chExt cx="3502064" cy="2448443"/>
          </a:xfrm>
        </p:grpSpPr>
        <p:grpSp>
          <p:nvGrpSpPr>
            <p:cNvPr id="4" name="קבוצה 3">
              <a:extLst>
                <a:ext uri="{FF2B5EF4-FFF2-40B4-BE49-F238E27FC236}">
                  <a16:creationId xmlns:a16="http://schemas.microsoft.com/office/drawing/2014/main" id="{4A74E290-6BCF-5DD2-DA4C-01C75B6E7DC1}"/>
                </a:ext>
              </a:extLst>
            </p:cNvPr>
            <p:cNvGrpSpPr/>
            <p:nvPr/>
          </p:nvGrpSpPr>
          <p:grpSpPr>
            <a:xfrm>
              <a:off x="3653341" y="1744680"/>
              <a:ext cx="1349159" cy="1446945"/>
              <a:chOff x="4552439" y="957201"/>
              <a:chExt cx="1349159" cy="1446945"/>
            </a:xfrm>
          </p:grpSpPr>
          <p:sp>
            <p:nvSpPr>
              <p:cNvPr id="5" name="אליפסה 4">
                <a:extLst>
                  <a:ext uri="{FF2B5EF4-FFF2-40B4-BE49-F238E27FC236}">
                    <a16:creationId xmlns:a16="http://schemas.microsoft.com/office/drawing/2014/main" id="{8FA0BEE8-0FEB-D22F-9B16-7234AB56D69E}"/>
                  </a:ext>
                </a:extLst>
              </p:cNvPr>
              <p:cNvSpPr/>
              <p:nvPr/>
            </p:nvSpPr>
            <p:spPr>
              <a:xfrm>
                <a:off x="5245615" y="957201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2</a:t>
                </a:r>
                <a:endParaRPr lang="he-IL" dirty="0"/>
              </a:p>
            </p:txBody>
          </p:sp>
          <p:sp>
            <p:nvSpPr>
              <p:cNvPr id="6" name="אליפסה 5">
                <a:extLst>
                  <a:ext uri="{FF2B5EF4-FFF2-40B4-BE49-F238E27FC236}">
                    <a16:creationId xmlns:a16="http://schemas.microsoft.com/office/drawing/2014/main" id="{95960BB5-3A57-7A32-470D-39576AD6BA30}"/>
                  </a:ext>
                </a:extLst>
              </p:cNvPr>
              <p:cNvSpPr/>
              <p:nvPr/>
            </p:nvSpPr>
            <p:spPr>
              <a:xfrm>
                <a:off x="4552439" y="1797859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1</a:t>
                </a:r>
                <a:endParaRPr lang="he-IL" dirty="0"/>
              </a:p>
            </p:txBody>
          </p:sp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AD7C2E60-D188-D982-319E-B0EC9AB3E6E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H="1">
                <a:off x="5024284" y="1474699"/>
                <a:ext cx="317397" cy="342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53AFBA50-4B6A-DF18-CD41-3A32E889AB68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H="1" flipV="1">
              <a:off x="4906434" y="2262178"/>
              <a:ext cx="290468" cy="352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52176C6B-8424-2C10-2469-E27447AF7905}"/>
                </a:ext>
              </a:extLst>
            </p:cNvPr>
            <p:cNvSpPr/>
            <p:nvPr/>
          </p:nvSpPr>
          <p:spPr>
            <a:xfrm>
              <a:off x="5040905" y="2605002"/>
              <a:ext cx="655983" cy="60628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3</a:t>
              </a:r>
              <a:endParaRPr lang="he-IL" dirty="0"/>
            </a:p>
          </p:txBody>
        </p:sp>
        <p:grpSp>
          <p:nvGrpSpPr>
            <p:cNvPr id="11" name="קבוצה 10">
              <a:extLst>
                <a:ext uri="{FF2B5EF4-FFF2-40B4-BE49-F238E27FC236}">
                  <a16:creationId xmlns:a16="http://schemas.microsoft.com/office/drawing/2014/main" id="{1AFC1560-B1C7-6407-334B-A4C2CD1C02F1}"/>
                </a:ext>
              </a:extLst>
            </p:cNvPr>
            <p:cNvGrpSpPr/>
            <p:nvPr/>
          </p:nvGrpSpPr>
          <p:grpSpPr>
            <a:xfrm>
              <a:off x="5183607" y="833927"/>
              <a:ext cx="1971798" cy="2448443"/>
              <a:chOff x="5966575" y="1835426"/>
              <a:chExt cx="1971798" cy="2448443"/>
            </a:xfrm>
          </p:grpSpPr>
          <p:sp>
            <p:nvSpPr>
              <p:cNvPr id="12" name="אליפסה 11">
                <a:extLst>
                  <a:ext uri="{FF2B5EF4-FFF2-40B4-BE49-F238E27FC236}">
                    <a16:creationId xmlns:a16="http://schemas.microsoft.com/office/drawing/2014/main" id="{E4B690D5-B0A3-4B78-74EF-4D2996E0F7F4}"/>
                  </a:ext>
                </a:extLst>
              </p:cNvPr>
              <p:cNvSpPr/>
              <p:nvPr/>
            </p:nvSpPr>
            <p:spPr>
              <a:xfrm>
                <a:off x="6626407" y="2756504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5</a:t>
                </a:r>
                <a:endParaRPr lang="he-IL" dirty="0"/>
              </a:p>
            </p:txBody>
          </p:sp>
          <p:sp>
            <p:nvSpPr>
              <p:cNvPr id="13" name="אליפסה 12">
                <a:extLst>
                  <a:ext uri="{FF2B5EF4-FFF2-40B4-BE49-F238E27FC236}">
                    <a16:creationId xmlns:a16="http://schemas.microsoft.com/office/drawing/2014/main" id="{06DF9468-8BC5-A957-CEC4-9654F0F308A3}"/>
                  </a:ext>
                </a:extLst>
              </p:cNvPr>
              <p:cNvSpPr/>
              <p:nvPr/>
            </p:nvSpPr>
            <p:spPr>
              <a:xfrm>
                <a:off x="5966575" y="1835426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4</a:t>
                </a:r>
                <a:endParaRPr lang="he-IL" dirty="0"/>
              </a:p>
            </p:txBody>
          </p:sp>
          <p:cxnSp>
            <p:nvCxnSpPr>
              <p:cNvPr id="14" name="מחבר ישר 13">
                <a:extLst>
                  <a:ext uri="{FF2B5EF4-FFF2-40B4-BE49-F238E27FC236}">
                    <a16:creationId xmlns:a16="http://schemas.microsoft.com/office/drawing/2014/main" id="{1C284B70-B43A-012B-687D-7D01574173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85767" y="2354686"/>
                <a:ext cx="303409" cy="431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אליפסה 14">
                <a:extLst>
                  <a:ext uri="{FF2B5EF4-FFF2-40B4-BE49-F238E27FC236}">
                    <a16:creationId xmlns:a16="http://schemas.microsoft.com/office/drawing/2014/main" id="{D3A5A421-864A-F5B0-CF80-5408700DB15F}"/>
                  </a:ext>
                </a:extLst>
              </p:cNvPr>
              <p:cNvSpPr/>
              <p:nvPr/>
            </p:nvSpPr>
            <p:spPr>
              <a:xfrm>
                <a:off x="7282390" y="3677582"/>
                <a:ext cx="655983" cy="60628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6</a:t>
                </a:r>
                <a:endParaRPr lang="he-IL" dirty="0"/>
              </a:p>
            </p:txBody>
          </p:sp>
          <p:cxnSp>
            <p:nvCxnSpPr>
              <p:cNvPr id="16" name="מחבר ישר 15">
                <a:extLst>
                  <a:ext uri="{FF2B5EF4-FFF2-40B4-BE49-F238E27FC236}">
                    <a16:creationId xmlns:a16="http://schemas.microsoft.com/office/drawing/2014/main" id="{8EC56ECA-AEC3-9AB1-1B8B-5A050085D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1750" y="3275764"/>
                <a:ext cx="303409" cy="4316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311A4F66-0856-0CD8-87BB-9F8A4C529890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906434" y="1351425"/>
              <a:ext cx="373239" cy="4707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C4F5397B-218C-C539-DFBF-AE91E7008157}"/>
              </a:ext>
            </a:extLst>
          </p:cNvPr>
          <p:cNvSpPr txBox="1"/>
          <p:nvPr/>
        </p:nvSpPr>
        <p:spPr>
          <a:xfrm>
            <a:off x="2264118" y="5349247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826935F-1F2E-4006-D541-8A56866B8ACD}"/>
              </a:ext>
            </a:extLst>
          </p:cNvPr>
          <p:cNvSpPr txBox="1"/>
          <p:nvPr/>
        </p:nvSpPr>
        <p:spPr>
          <a:xfrm>
            <a:off x="5715241" y="5333346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04EECA97-FF3C-75A1-9B8A-B468E23AAE18}"/>
              </a:ext>
            </a:extLst>
          </p:cNvPr>
          <p:cNvSpPr txBox="1"/>
          <p:nvPr/>
        </p:nvSpPr>
        <p:spPr>
          <a:xfrm>
            <a:off x="9363184" y="5470813"/>
            <a:ext cx="3244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7B062A4-7F6B-08B4-BDA6-58D576942399}"/>
              </a:ext>
            </a:extLst>
          </p:cNvPr>
          <p:cNvSpPr txBox="1"/>
          <p:nvPr/>
        </p:nvSpPr>
        <p:spPr>
          <a:xfrm>
            <a:off x="4005732" y="328061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C7DC734-DE49-E52B-7C07-3687684741BC}"/>
              </a:ext>
            </a:extLst>
          </p:cNvPr>
          <p:cNvSpPr txBox="1"/>
          <p:nvPr/>
        </p:nvSpPr>
        <p:spPr>
          <a:xfrm>
            <a:off x="7680534" y="328061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5E47AE85-9418-80F2-04B9-D10BC61257AC}"/>
              </a:ext>
            </a:extLst>
          </p:cNvPr>
          <p:cNvSpPr txBox="1"/>
          <p:nvPr/>
        </p:nvSpPr>
        <p:spPr>
          <a:xfrm>
            <a:off x="6032270" y="1116824"/>
            <a:ext cx="8526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A4156B62-04F7-684F-BC18-6D90DD5751BA}"/>
              </a:ext>
            </a:extLst>
          </p:cNvPr>
          <p:cNvSpPr/>
          <p:nvPr/>
        </p:nvSpPr>
        <p:spPr>
          <a:xfrm>
            <a:off x="6370097" y="1274678"/>
            <a:ext cx="66450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מהי הדרגה של3?</a:t>
            </a:r>
            <a:endParaRPr lang="he-IL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4225F15E-3025-67F0-FB1B-AC0EF0223FC6}"/>
              </a:ext>
            </a:extLst>
          </p:cNvPr>
          <p:cNvSpPr/>
          <p:nvPr/>
        </p:nvSpPr>
        <p:spPr>
          <a:xfrm>
            <a:off x="5422393" y="175166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84C41993-55FA-FF80-D75A-F89349E9297F}"/>
              </a:ext>
            </a:extLst>
          </p:cNvPr>
          <p:cNvSpPr/>
          <p:nvPr/>
        </p:nvSpPr>
        <p:spPr>
          <a:xfrm>
            <a:off x="3346842" y="2358126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F347CFC-D98C-2856-EE3D-642EE4192302}"/>
              </a:ext>
            </a:extLst>
          </p:cNvPr>
          <p:cNvSpPr/>
          <p:nvPr/>
        </p:nvSpPr>
        <p:spPr>
          <a:xfrm>
            <a:off x="575592" y="1169981"/>
            <a:ext cx="2787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 = 0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384B1386-D4BC-0603-22DF-C21E06B1ED85}"/>
              </a:ext>
            </a:extLst>
          </p:cNvPr>
          <p:cNvCxnSpPr/>
          <p:nvPr/>
        </p:nvCxnSpPr>
        <p:spPr>
          <a:xfrm>
            <a:off x="2264118" y="2638627"/>
            <a:ext cx="162232" cy="16333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מלבן 27">
            <a:extLst>
              <a:ext uri="{FF2B5EF4-FFF2-40B4-BE49-F238E27FC236}">
                <a16:creationId xmlns:a16="http://schemas.microsoft.com/office/drawing/2014/main" id="{443EA6C2-D9FA-3E48-0655-C320CA7833DA}"/>
              </a:ext>
            </a:extLst>
          </p:cNvPr>
          <p:cNvSpPr/>
          <p:nvPr/>
        </p:nvSpPr>
        <p:spPr>
          <a:xfrm>
            <a:off x="572765" y="1193441"/>
            <a:ext cx="2787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 = 2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8F5FE007-E954-08F0-1B60-88112590A113}"/>
              </a:ext>
            </a:extLst>
          </p:cNvPr>
          <p:cNvSpPr/>
          <p:nvPr/>
        </p:nvSpPr>
        <p:spPr>
          <a:xfrm>
            <a:off x="5076646" y="4401087"/>
            <a:ext cx="1636238" cy="1446647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A3BEEF9E-A73D-F0B7-7B07-2BD6B1E8BD23}"/>
              </a:ext>
            </a:extLst>
          </p:cNvPr>
          <p:cNvCxnSpPr>
            <a:cxnSpLocks/>
          </p:cNvCxnSpPr>
          <p:nvPr/>
        </p:nvCxnSpPr>
        <p:spPr>
          <a:xfrm>
            <a:off x="5189296" y="3106086"/>
            <a:ext cx="47554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מלבן 31">
            <a:extLst>
              <a:ext uri="{FF2B5EF4-FFF2-40B4-BE49-F238E27FC236}">
                <a16:creationId xmlns:a16="http://schemas.microsoft.com/office/drawing/2014/main" id="{D31FAA4E-6CE1-4BAC-7D20-4641D9AB6F12}"/>
              </a:ext>
            </a:extLst>
          </p:cNvPr>
          <p:cNvSpPr/>
          <p:nvPr/>
        </p:nvSpPr>
        <p:spPr>
          <a:xfrm>
            <a:off x="572765" y="1181711"/>
            <a:ext cx="2787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 = 3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9617493C-C12F-A283-F0BB-3F8330B0000D}"/>
              </a:ext>
            </a:extLst>
          </p:cNvPr>
          <p:cNvSpPr/>
          <p:nvPr/>
        </p:nvSpPr>
        <p:spPr>
          <a:xfrm>
            <a:off x="1345337" y="5857567"/>
            <a:ext cx="7447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+ sum(</a:t>
            </a:r>
            <a:r>
              <a:rPr lang="he-IL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תת העץ השמאלי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  <a:endParaRPr lang="he-IL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1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8" grpId="0"/>
      <p:bldP spid="28" grpId="0"/>
      <p:bldP spid="28" grpId="1"/>
      <p:bldP spid="29" grpId="0" animBg="1"/>
      <p:bldP spid="29" grpId="1" animBg="1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>
            <a:extLst>
              <a:ext uri="{FF2B5EF4-FFF2-40B4-BE49-F238E27FC236}">
                <a16:creationId xmlns:a16="http://schemas.microsoft.com/office/drawing/2014/main" id="{6DE35C31-4B5B-A92F-BBAF-B27271BF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08" y="103988"/>
            <a:ext cx="9738569" cy="67540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5784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56716D0-B530-3288-1128-9229C3D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80" y="149396"/>
            <a:ext cx="9229743" cy="6559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68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46B3A0C-58B4-C945-125D-0F5AC7B5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24" y="548922"/>
            <a:ext cx="9576131" cy="3344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FAC391E-B96E-76DF-570E-535FECEE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52" y="1090576"/>
            <a:ext cx="8283658" cy="43818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01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D26B811-D756-4A61-78D8-2070B42B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68" y="1060812"/>
            <a:ext cx="9574205" cy="34030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89A06BFD-9665-4FFE-4B57-7CA5951B9DE3}"/>
              </a:ext>
            </a:extLst>
          </p:cNvPr>
          <p:cNvSpPr/>
          <p:nvPr/>
        </p:nvSpPr>
        <p:spPr>
          <a:xfrm>
            <a:off x="749023" y="5368884"/>
            <a:ext cx="106939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נעדכן בוליאני לראש הקבוצה שהקבוצה אינה פעילה</a:t>
            </a:r>
            <a:b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he-I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ונוציא אותה מ2 העצים</a:t>
            </a:r>
          </a:p>
        </p:txBody>
      </p:sp>
    </p:spTree>
    <p:extLst>
      <p:ext uri="{BB962C8B-B14F-4D97-AF65-F5344CB8AC3E}">
        <p14:creationId xmlns:p14="http://schemas.microsoft.com/office/powerpoint/2010/main" val="3201623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9255F2F-22B5-7E08-5653-7B6C043A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3"/>
            <a:ext cx="7551174" cy="687008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773E485-2CB2-F574-DD7F-457D0A4D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51" y="2880852"/>
            <a:ext cx="5820049" cy="40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6C012A8E-AF3D-C4A4-F592-2E82EE56CB8E}"/>
              </a:ext>
            </a:extLst>
          </p:cNvPr>
          <p:cNvSpPr/>
          <p:nvPr/>
        </p:nvSpPr>
        <p:spPr>
          <a:xfrm>
            <a:off x="2568434" y="184806"/>
            <a:ext cx="7055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Dynamic Hash Table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5A77E9A-CFC9-FA47-7143-DE2DDBA1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5" y="1258655"/>
            <a:ext cx="4435224" cy="3650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056E854-7BD0-A193-34E7-60323C27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78" y="2056092"/>
            <a:ext cx="5174428" cy="342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8890A678-9012-9D63-8325-89CC32E35CBB}"/>
                  </a:ext>
                </a:extLst>
              </p:cNvPr>
              <p:cNvSpPr/>
              <p:nvPr/>
            </p:nvSpPr>
            <p:spPr>
              <a:xfrm>
                <a:off x="7229865" y="5592548"/>
                <a:ext cx="3610141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8890A678-9012-9D63-8325-89CC32E35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865" y="5592548"/>
                <a:ext cx="361014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מלבן 11">
            <a:extLst>
              <a:ext uri="{FF2B5EF4-FFF2-40B4-BE49-F238E27FC236}">
                <a16:creationId xmlns:a16="http://schemas.microsoft.com/office/drawing/2014/main" id="{85099A53-7747-F46C-6A4F-412FF04F1F13}"/>
              </a:ext>
            </a:extLst>
          </p:cNvPr>
          <p:cNvSpPr/>
          <p:nvPr/>
        </p:nvSpPr>
        <p:spPr>
          <a:xfrm>
            <a:off x="2346083" y="5592548"/>
            <a:ext cx="5876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5400" b="1" dirty="0">
                <a:ln/>
                <a:solidFill>
                  <a:schemeClr val="accent4"/>
                </a:solidFill>
              </a:rPr>
              <a:t>בממוצע על הפעולות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700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6C012A8E-AF3D-C4A4-F592-2E82EE56CB8E}"/>
              </a:ext>
            </a:extLst>
          </p:cNvPr>
          <p:cNvSpPr/>
          <p:nvPr/>
        </p:nvSpPr>
        <p:spPr>
          <a:xfrm>
            <a:off x="2568434" y="184806"/>
            <a:ext cx="7055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Dynamic Hash Table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graphicFrame>
        <p:nvGraphicFramePr>
          <p:cNvPr id="2" name="טבלה 2">
            <a:extLst>
              <a:ext uri="{FF2B5EF4-FFF2-40B4-BE49-F238E27FC236}">
                <a16:creationId xmlns:a16="http://schemas.microsoft.com/office/drawing/2014/main" id="{C496D705-30D8-7FE5-F7F6-E77965C67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22082"/>
              </p:ext>
            </p:extLst>
          </p:nvPr>
        </p:nvGraphicFramePr>
        <p:xfrm>
          <a:off x="649505" y="1230943"/>
          <a:ext cx="1918929" cy="5120696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1918929">
                  <a:extLst>
                    <a:ext uri="{9D8B030D-6E8A-4147-A177-3AD203B41FA5}">
                      <a16:colId xmlns:a16="http://schemas.microsoft.com/office/drawing/2014/main" val="3873000902"/>
                    </a:ext>
                  </a:extLst>
                </a:gridCol>
              </a:tblGrid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key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590608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41957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18126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5586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840750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194429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10502"/>
                  </a:ext>
                </a:extLst>
              </a:tr>
              <a:tr h="6400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30358"/>
                  </a:ext>
                </a:extLst>
              </a:tr>
            </a:tbl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32796A82-A469-D818-51B6-23FD91B048CC}"/>
              </a:ext>
            </a:extLst>
          </p:cNvPr>
          <p:cNvSpPr/>
          <p:nvPr/>
        </p:nvSpPr>
        <p:spPr>
          <a:xfrm>
            <a:off x="2762865" y="1946787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</a:t>
            </a:r>
            <a:endParaRPr lang="he-IL" dirty="0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F685302-77DF-F885-EB20-D8C35C38871D}"/>
              </a:ext>
            </a:extLst>
          </p:cNvPr>
          <p:cNvSpPr/>
          <p:nvPr/>
        </p:nvSpPr>
        <p:spPr>
          <a:xfrm>
            <a:off x="4154129" y="1946787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21</a:t>
            </a:r>
            <a:endParaRPr lang="he-IL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9647F9F-A5CD-FCDA-8C82-EBE8D9D78181}"/>
              </a:ext>
            </a:extLst>
          </p:cNvPr>
          <p:cNvSpPr/>
          <p:nvPr/>
        </p:nvSpPr>
        <p:spPr>
          <a:xfrm>
            <a:off x="5545393" y="1946787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28</a:t>
            </a:r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A0105E7C-854F-4937-D99B-6FD0947B68CD}"/>
              </a:ext>
            </a:extLst>
          </p:cNvPr>
          <p:cNvSpPr/>
          <p:nvPr/>
        </p:nvSpPr>
        <p:spPr>
          <a:xfrm>
            <a:off x="2762865" y="2590802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8</a:t>
            </a:r>
            <a:endParaRPr lang="he-IL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0DC7523-4161-616D-7111-8F3A306F96FB}"/>
              </a:ext>
            </a:extLst>
          </p:cNvPr>
          <p:cNvSpPr/>
          <p:nvPr/>
        </p:nvSpPr>
        <p:spPr>
          <a:xfrm>
            <a:off x="4154129" y="2590802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15</a:t>
            </a:r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B49EEDB-CCC8-5239-0DA2-30971CB6592E}"/>
              </a:ext>
            </a:extLst>
          </p:cNvPr>
          <p:cNvSpPr/>
          <p:nvPr/>
        </p:nvSpPr>
        <p:spPr>
          <a:xfrm>
            <a:off x="2762865" y="3249564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9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209D218-EE3B-B2D4-327A-F20828A69352}"/>
              </a:ext>
            </a:extLst>
          </p:cNvPr>
          <p:cNvSpPr/>
          <p:nvPr/>
        </p:nvSpPr>
        <p:spPr>
          <a:xfrm>
            <a:off x="4154129" y="3249564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8F683837-B8BD-AAD5-EB6D-5A3C9AB8117A}"/>
              </a:ext>
            </a:extLst>
          </p:cNvPr>
          <p:cNvSpPr/>
          <p:nvPr/>
        </p:nvSpPr>
        <p:spPr>
          <a:xfrm>
            <a:off x="2762865" y="3908326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91CD9B4E-D979-BA4E-56A7-BFD88FCE5D31}"/>
              </a:ext>
            </a:extLst>
          </p:cNvPr>
          <p:cNvSpPr/>
          <p:nvPr/>
        </p:nvSpPr>
        <p:spPr>
          <a:xfrm>
            <a:off x="4154129" y="3908326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10</a:t>
            </a:r>
            <a:endParaRPr lang="he-IL" dirty="0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69F79DC8-096A-5168-4248-0AAFA34C8AA1}"/>
              </a:ext>
            </a:extLst>
          </p:cNvPr>
          <p:cNvSpPr/>
          <p:nvPr/>
        </p:nvSpPr>
        <p:spPr>
          <a:xfrm>
            <a:off x="5545393" y="3908326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17</a:t>
            </a:r>
            <a:endParaRPr lang="he-IL" dirty="0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15DBDD0D-1952-9CCD-6EE9-33B62903F576}"/>
              </a:ext>
            </a:extLst>
          </p:cNvPr>
          <p:cNvSpPr/>
          <p:nvPr/>
        </p:nvSpPr>
        <p:spPr>
          <a:xfrm>
            <a:off x="2762865" y="4522845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11</a:t>
            </a:r>
            <a:endParaRPr lang="he-IL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F875D853-BED2-B72B-6BDF-23B9475039B7}"/>
              </a:ext>
            </a:extLst>
          </p:cNvPr>
          <p:cNvSpPr/>
          <p:nvPr/>
        </p:nvSpPr>
        <p:spPr>
          <a:xfrm>
            <a:off x="4154129" y="4522845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18</a:t>
            </a:r>
            <a:endParaRPr lang="he-IL" dirty="0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42B38E27-1913-A13D-6199-922BCC3F913A}"/>
              </a:ext>
            </a:extLst>
          </p:cNvPr>
          <p:cNvSpPr/>
          <p:nvPr/>
        </p:nvSpPr>
        <p:spPr>
          <a:xfrm>
            <a:off x="5545393" y="4522845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F60F2D40-FC79-AB58-B4AB-2CAD2B537493}"/>
              </a:ext>
            </a:extLst>
          </p:cNvPr>
          <p:cNvSpPr/>
          <p:nvPr/>
        </p:nvSpPr>
        <p:spPr>
          <a:xfrm>
            <a:off x="2762865" y="5147196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19</a:t>
            </a:r>
            <a:endParaRPr lang="he-IL" dirty="0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46FCA04D-E640-4252-C3F7-2D72BE62761C}"/>
              </a:ext>
            </a:extLst>
          </p:cNvPr>
          <p:cNvSpPr/>
          <p:nvPr/>
        </p:nvSpPr>
        <p:spPr>
          <a:xfrm>
            <a:off x="4154129" y="5147196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12</a:t>
            </a:r>
            <a:endParaRPr lang="he-IL" dirty="0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B1F3F0D5-998A-ABE5-E3D2-46657FD0CC30}"/>
              </a:ext>
            </a:extLst>
          </p:cNvPr>
          <p:cNvSpPr/>
          <p:nvPr/>
        </p:nvSpPr>
        <p:spPr>
          <a:xfrm>
            <a:off x="2762865" y="5801043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7675D2DC-E8DF-50D0-7E5A-346E40E72353}"/>
              </a:ext>
            </a:extLst>
          </p:cNvPr>
          <p:cNvCxnSpPr/>
          <p:nvPr/>
        </p:nvCxnSpPr>
        <p:spPr>
          <a:xfrm>
            <a:off x="2347208" y="2177849"/>
            <a:ext cx="403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104EF3E9-95D2-3BA6-267F-2F58C31C69C6}"/>
              </a:ext>
            </a:extLst>
          </p:cNvPr>
          <p:cNvCxnSpPr/>
          <p:nvPr/>
        </p:nvCxnSpPr>
        <p:spPr>
          <a:xfrm>
            <a:off x="2370449" y="2821862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B353D0DF-4F55-7A95-8042-1B51E4F3444F}"/>
              </a:ext>
            </a:extLst>
          </p:cNvPr>
          <p:cNvCxnSpPr/>
          <p:nvPr/>
        </p:nvCxnSpPr>
        <p:spPr>
          <a:xfrm>
            <a:off x="2365535" y="3485542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435B73A9-AD3F-016A-6F3E-E95758057F99}"/>
              </a:ext>
            </a:extLst>
          </p:cNvPr>
          <p:cNvCxnSpPr/>
          <p:nvPr/>
        </p:nvCxnSpPr>
        <p:spPr>
          <a:xfrm>
            <a:off x="2380283" y="414921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76DF3D7E-A916-F121-E720-21DED4D5DE3F}"/>
              </a:ext>
            </a:extLst>
          </p:cNvPr>
          <p:cNvCxnSpPr/>
          <p:nvPr/>
        </p:nvCxnSpPr>
        <p:spPr>
          <a:xfrm>
            <a:off x="2365535" y="474406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B7CDD169-A190-D4F6-187D-8A98194BDF6C}"/>
              </a:ext>
            </a:extLst>
          </p:cNvPr>
          <p:cNvCxnSpPr/>
          <p:nvPr/>
        </p:nvCxnSpPr>
        <p:spPr>
          <a:xfrm>
            <a:off x="2380283" y="537824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9974016C-32E9-C7DB-A218-A49CD30B71D1}"/>
              </a:ext>
            </a:extLst>
          </p:cNvPr>
          <p:cNvCxnSpPr/>
          <p:nvPr/>
        </p:nvCxnSpPr>
        <p:spPr>
          <a:xfrm>
            <a:off x="2366894" y="601242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F3E975F1-4B6E-2F20-340F-4B5D078BBAB5}"/>
              </a:ext>
            </a:extLst>
          </p:cNvPr>
          <p:cNvCxnSpPr/>
          <p:nvPr/>
        </p:nvCxnSpPr>
        <p:spPr>
          <a:xfrm>
            <a:off x="3746090" y="2177849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7E4A3CAC-3A59-B6DA-9DF3-FDE31350D922}"/>
              </a:ext>
            </a:extLst>
          </p:cNvPr>
          <p:cNvCxnSpPr/>
          <p:nvPr/>
        </p:nvCxnSpPr>
        <p:spPr>
          <a:xfrm>
            <a:off x="5137354" y="2177852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DF93314D-61CC-B6EC-B592-4EC89A2A04DA}"/>
              </a:ext>
            </a:extLst>
          </p:cNvPr>
          <p:cNvCxnSpPr/>
          <p:nvPr/>
        </p:nvCxnSpPr>
        <p:spPr>
          <a:xfrm>
            <a:off x="3736258" y="4159053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CEEB2AB9-4A37-DE03-498C-ED91F9ADAF3F}"/>
              </a:ext>
            </a:extLst>
          </p:cNvPr>
          <p:cNvCxnSpPr/>
          <p:nvPr/>
        </p:nvCxnSpPr>
        <p:spPr>
          <a:xfrm>
            <a:off x="5127522" y="4159056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A4146232-DA84-EADD-C2F2-4951E0FE3840}"/>
              </a:ext>
            </a:extLst>
          </p:cNvPr>
          <p:cNvCxnSpPr/>
          <p:nvPr/>
        </p:nvCxnSpPr>
        <p:spPr>
          <a:xfrm>
            <a:off x="3758158" y="474406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FE74ACA3-643F-BBA9-4473-5C61F1D6A011}"/>
              </a:ext>
            </a:extLst>
          </p:cNvPr>
          <p:cNvCxnSpPr/>
          <p:nvPr/>
        </p:nvCxnSpPr>
        <p:spPr>
          <a:xfrm>
            <a:off x="5149422" y="4744070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3B90E3F9-3971-6E2D-1D2E-FC6BD2D748FF}"/>
              </a:ext>
            </a:extLst>
          </p:cNvPr>
          <p:cNvCxnSpPr/>
          <p:nvPr/>
        </p:nvCxnSpPr>
        <p:spPr>
          <a:xfrm>
            <a:off x="3787654" y="5378247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FB19EE59-2E65-9DDD-012F-EC58406CC31C}"/>
              </a:ext>
            </a:extLst>
          </p:cNvPr>
          <p:cNvCxnSpPr/>
          <p:nvPr/>
        </p:nvCxnSpPr>
        <p:spPr>
          <a:xfrm>
            <a:off x="3777822" y="2821862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47E96389-E20B-5325-41C6-38951E726E9B}"/>
              </a:ext>
            </a:extLst>
          </p:cNvPr>
          <p:cNvCxnSpPr/>
          <p:nvPr/>
        </p:nvCxnSpPr>
        <p:spPr>
          <a:xfrm>
            <a:off x="3763074" y="3485542"/>
            <a:ext cx="366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4615132C-D2CC-E112-E050-4B9DE5F3590F}"/>
                  </a:ext>
                </a:extLst>
              </p:cNvPr>
              <p:cNvSpPr/>
              <p:nvPr/>
            </p:nvSpPr>
            <p:spPr>
              <a:xfrm>
                <a:off x="6936657" y="1230943"/>
                <a:ext cx="5806398" cy="7139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האיברים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כמות</m:t>
                      </m:r>
                    </m:oMath>
                  </m:oMathPara>
                </a14:m>
                <a:endParaRPr lang="he-IL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4615132C-D2CC-E112-E050-4B9DE5F35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57" y="1230943"/>
                <a:ext cx="5806398" cy="713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מלבן 43">
                <a:extLst>
                  <a:ext uri="{FF2B5EF4-FFF2-40B4-BE49-F238E27FC236}">
                    <a16:creationId xmlns:a16="http://schemas.microsoft.com/office/drawing/2014/main" id="{2CA55E6F-4D56-C5F1-B623-888C49B12325}"/>
                  </a:ext>
                </a:extLst>
              </p:cNvPr>
              <p:cNvSpPr/>
              <p:nvPr/>
            </p:nvSpPr>
            <p:spPr>
              <a:xfrm>
                <a:off x="6729606" y="1635930"/>
                <a:ext cx="5806398" cy="7139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התאים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e-IL" sz="3600" b="1" i="1" cap="none" spc="0" smtClean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  <a:latin typeface="Cambria Math" panose="02040503050406030204" pitchFamily="18" charset="0"/>
                        </a:rPr>
                        <m:t>כמות</m:t>
                      </m:r>
                    </m:oMath>
                  </m:oMathPara>
                </a14:m>
                <a:endParaRPr lang="he-IL" sz="36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mc:Choice>
        <mc:Fallback xmlns="">
          <p:sp>
            <p:nvSpPr>
              <p:cNvPr id="44" name="מלבן 43">
                <a:extLst>
                  <a:ext uri="{FF2B5EF4-FFF2-40B4-BE49-F238E27FC236}">
                    <a16:creationId xmlns:a16="http://schemas.microsoft.com/office/drawing/2014/main" id="{2CA55E6F-4D56-C5F1-B623-888C49B12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06" y="1635930"/>
                <a:ext cx="5806398" cy="713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מלבן 44">
                <a:extLst>
                  <a:ext uri="{FF2B5EF4-FFF2-40B4-BE49-F238E27FC236}">
                    <a16:creationId xmlns:a16="http://schemas.microsoft.com/office/drawing/2014/main" id="{99D23472-840D-586D-6EC9-4C8F92785458}"/>
                  </a:ext>
                </a:extLst>
              </p:cNvPr>
              <p:cNvSpPr/>
              <p:nvPr/>
            </p:nvSpPr>
            <p:spPr>
              <a:xfrm>
                <a:off x="7731195" y="2311192"/>
                <a:ext cx="396615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:r>
                  <a:rPr lang="he-IL" sz="3600" b="1" dirty="0">
                    <a:ln/>
                    <a:solidFill>
                      <a:schemeClr val="accent4"/>
                    </a:solidFill>
                  </a:rPr>
                  <a:t>מפתח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n/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he-IL" sz="3600" b="1" cap="none" spc="0" dirty="0">
                    <a:ln/>
                    <a:solidFill>
                      <a:schemeClr val="accent4"/>
                    </a:solidFill>
                    <a:effectLst/>
                  </a:rPr>
                  <a:t> נכנס לתא:</a:t>
                </a:r>
                <a:br>
                  <a:rPr lang="en-US" sz="3600" b="1" cap="none" spc="0" dirty="0">
                    <a:ln/>
                    <a:solidFill>
                      <a:schemeClr val="accent4"/>
                    </a:solidFill>
                    <a:effectLst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36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𝒎𝒐𝒅</m:t>
                          </m:r>
                          <m:r>
                            <a:rPr lang="en-US" sz="36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he-IL" sz="36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5" name="מלבן 44">
                <a:extLst>
                  <a:ext uri="{FF2B5EF4-FFF2-40B4-BE49-F238E27FC236}">
                    <a16:creationId xmlns:a16="http://schemas.microsoft.com/office/drawing/2014/main" id="{99D23472-840D-586D-6EC9-4C8F92785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195" y="2311192"/>
                <a:ext cx="396615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מלבן 45">
                <a:extLst>
                  <a:ext uri="{FF2B5EF4-FFF2-40B4-BE49-F238E27FC236}">
                    <a16:creationId xmlns:a16="http://schemas.microsoft.com/office/drawing/2014/main" id="{6A58249D-0739-51FB-5273-C36CB3DCA61C}"/>
                  </a:ext>
                </a:extLst>
              </p:cNvPr>
              <p:cNvSpPr/>
              <p:nvPr/>
            </p:nvSpPr>
            <p:spPr>
              <a:xfrm>
                <a:off x="8609268" y="5693787"/>
                <a:ext cx="3610141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6" name="מלבן 45">
                <a:extLst>
                  <a:ext uri="{FF2B5EF4-FFF2-40B4-BE49-F238E27FC236}">
                    <a16:creationId xmlns:a16="http://schemas.microsoft.com/office/drawing/2014/main" id="{6A58249D-0739-51FB-5273-C36CB3DCA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268" y="5693787"/>
                <a:ext cx="361014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מלבן 46">
            <a:extLst>
              <a:ext uri="{FF2B5EF4-FFF2-40B4-BE49-F238E27FC236}">
                <a16:creationId xmlns:a16="http://schemas.microsoft.com/office/drawing/2014/main" id="{D39A9559-3947-C9DB-34E5-58C819128D49}"/>
              </a:ext>
            </a:extLst>
          </p:cNvPr>
          <p:cNvSpPr/>
          <p:nvPr/>
        </p:nvSpPr>
        <p:spPr>
          <a:xfrm>
            <a:off x="4124633" y="5693787"/>
            <a:ext cx="50786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5400" b="1" dirty="0">
                <a:ln/>
                <a:solidFill>
                  <a:schemeClr val="accent4"/>
                </a:solidFill>
              </a:rPr>
              <a:t>בממוצע על הקלט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303493DF-B193-0657-AAA2-29A7E98CFD4D}"/>
              </a:ext>
            </a:extLst>
          </p:cNvPr>
          <p:cNvCxnSpPr>
            <a:cxnSpLocks/>
          </p:cNvCxnSpPr>
          <p:nvPr/>
        </p:nvCxnSpPr>
        <p:spPr>
          <a:xfrm flipV="1">
            <a:off x="5536575" y="3239732"/>
            <a:ext cx="573886" cy="65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מלבן 51">
            <a:extLst>
              <a:ext uri="{FF2B5EF4-FFF2-40B4-BE49-F238E27FC236}">
                <a16:creationId xmlns:a16="http://schemas.microsoft.com/office/drawing/2014/main" id="{0C123F22-E351-BB11-A738-0DFC507412A0}"/>
              </a:ext>
            </a:extLst>
          </p:cNvPr>
          <p:cNvSpPr/>
          <p:nvPr/>
        </p:nvSpPr>
        <p:spPr>
          <a:xfrm>
            <a:off x="6128032" y="3239732"/>
            <a:ext cx="963561" cy="4621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Data</a:t>
            </a:r>
            <a:endParaRPr lang="he-IL" dirty="0"/>
          </a:p>
        </p:txBody>
      </p:sp>
      <p:cxnSp>
        <p:nvCxnSpPr>
          <p:cNvPr id="50" name="מחבר ישר 49">
            <a:extLst>
              <a:ext uri="{FF2B5EF4-FFF2-40B4-BE49-F238E27FC236}">
                <a16:creationId xmlns:a16="http://schemas.microsoft.com/office/drawing/2014/main" id="{F4051E8E-CBA9-DB3B-2CD5-0E81DBC472E1}"/>
              </a:ext>
            </a:extLst>
          </p:cNvPr>
          <p:cNvCxnSpPr>
            <a:cxnSpLocks/>
          </p:cNvCxnSpPr>
          <p:nvPr/>
        </p:nvCxnSpPr>
        <p:spPr>
          <a:xfrm flipV="1">
            <a:off x="6526525" y="3249564"/>
            <a:ext cx="573886" cy="65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5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63BFB23-CBAD-9792-7381-8DDF0446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9" y="163547"/>
            <a:ext cx="4465707" cy="65309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AE6E7DB-8872-E52F-39F3-1FCD8191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68" y="134050"/>
            <a:ext cx="6325148" cy="13717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5095F05-6EFA-1D9D-EBB0-584C070EC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368" y="1729593"/>
            <a:ext cx="5044877" cy="169940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88508F73-DE8B-57A5-D941-99C409753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368" y="1587949"/>
            <a:ext cx="5044877" cy="5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1D10ADB-8F3E-5485-99FC-F311340B5A54}"/>
              </a:ext>
            </a:extLst>
          </p:cNvPr>
          <p:cNvSpPr/>
          <p:nvPr/>
        </p:nvSpPr>
        <p:spPr>
          <a:xfrm>
            <a:off x="4230750" y="184806"/>
            <a:ext cx="3730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Union-Find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390C47C-FC58-9998-009C-95FDF225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1742785"/>
            <a:ext cx="10581743" cy="367060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EC9EB587-5AF2-5DFE-0385-17090596126D}"/>
              </a:ext>
            </a:extLst>
          </p:cNvPr>
          <p:cNvCxnSpPr>
            <a:cxnSpLocks/>
          </p:cNvCxnSpPr>
          <p:nvPr/>
        </p:nvCxnSpPr>
        <p:spPr>
          <a:xfrm flipH="1">
            <a:off x="1696720" y="2814320"/>
            <a:ext cx="91440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E39DB537-E46F-D565-0492-3628BE164424}"/>
                  </a:ext>
                </a:extLst>
              </p:cNvPr>
              <p:cNvSpPr/>
              <p:nvPr/>
            </p:nvSpPr>
            <p:spPr>
              <a:xfrm>
                <a:off x="7132160" y="5586373"/>
                <a:ext cx="3610141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 cap="none" spc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𝒍𝒐</m:t>
                          </m:r>
                          <m:sSup>
                            <m:sSupPr>
                              <m:ctrlPr>
                                <a:rPr lang="en-US" sz="5400" b="1" i="1" cap="none" spc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1" i="1" cap="none" spc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5400" b="1" i="1" cap="none" spc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5400" b="1" i="1" cap="none" spc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מלבן 13">
                <a:extLst>
                  <a:ext uri="{FF2B5EF4-FFF2-40B4-BE49-F238E27FC236}">
                    <a16:creationId xmlns:a16="http://schemas.microsoft.com/office/drawing/2014/main" id="{E39DB537-E46F-D565-0492-3628BE164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160" y="5586373"/>
                <a:ext cx="3610141" cy="923330"/>
              </a:xfrm>
              <a:prstGeom prst="rect">
                <a:avLst/>
              </a:prstGeom>
              <a:blipFill>
                <a:blip r:embed="rId3"/>
                <a:stretch>
                  <a:fillRect r="-307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מלבן 15">
            <a:extLst>
              <a:ext uri="{FF2B5EF4-FFF2-40B4-BE49-F238E27FC236}">
                <a16:creationId xmlns:a16="http://schemas.microsoft.com/office/drawing/2014/main" id="{DD169B60-4CAA-6AFF-9091-B5F4B5D4F188}"/>
              </a:ext>
            </a:extLst>
          </p:cNvPr>
          <p:cNvSpPr/>
          <p:nvPr/>
        </p:nvSpPr>
        <p:spPr>
          <a:xfrm>
            <a:off x="-422030" y="5561594"/>
            <a:ext cx="103498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rtl="1"/>
            <a:r>
              <a:rPr lang="he-IL" sz="5400" b="1" cap="none" spc="0" dirty="0">
                <a:ln/>
                <a:solidFill>
                  <a:schemeClr val="accent4"/>
                </a:solidFill>
                <a:effectLst/>
              </a:rPr>
              <a:t>בממוצע לפעולת 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Union/Find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28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F7EFD6B3-0207-BEAB-1234-4A2E7AD4516E}"/>
                  </a:ext>
                </a:extLst>
              </p:cNvPr>
              <p:cNvSpPr txBox="1"/>
              <p:nvPr/>
            </p:nvSpPr>
            <p:spPr>
              <a:xfrm>
                <a:off x="2733152" y="596675"/>
                <a:ext cx="8083935" cy="553997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2400" b="1" u="sng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רשימת הפונקציות שעלינו לממש: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אתחול מבנה הנתונים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שחרור מבנה הנתונים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הוספת קבוצה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הסרת קבוצה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הוספת שחקן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ביצוע משחק –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Play Match</a:t>
                </a:r>
                <a:endParaRPr lang="he-IL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החזרת כמות המשחקים ששחקן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PlayerID</a:t>
                </a: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שיחק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הוספת כרטיס לשחקן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החזרת כמות כרטיסים של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PlayerID</a:t>
                </a:r>
                <a:endParaRPr lang="he-IL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החזרת ניקוד קבוצה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החזרת מזהה הקבוצה במיקום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מבחינת יכולת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קבל את רוח הקבוצה בעת כניסת האדם ה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sz="24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</a:t>
                </a:r>
                <a:r>
                  <a:rPr lang="en-US" sz="2400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Partial Spirit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he-IL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מיזוג קבוצות –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Team buy team</a:t>
                </a:r>
                <a:endParaRPr lang="he-IL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F7EFD6B3-0207-BEAB-1234-4A2E7AD4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152" y="596675"/>
                <a:ext cx="8083935" cy="5539978"/>
              </a:xfrm>
              <a:prstGeom prst="rect">
                <a:avLst/>
              </a:prstGeom>
              <a:blipFill>
                <a:blip r:embed="rId2"/>
                <a:stretch>
                  <a:fillRect t="-880" r="-120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79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48907715-AC77-E064-E35D-339112EF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" y="1742785"/>
            <a:ext cx="10581743" cy="367060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48DE817F-F1DB-7947-5E14-CA4DCF4CA2AA}"/>
              </a:ext>
            </a:extLst>
          </p:cNvPr>
          <p:cNvSpPr/>
          <p:nvPr/>
        </p:nvSpPr>
        <p:spPr>
          <a:xfrm>
            <a:off x="4278839" y="184806"/>
            <a:ext cx="3634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Union Find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331774D7-E061-BBDB-FADD-DA84507114C4}"/>
                  </a:ext>
                </a:extLst>
              </p:cNvPr>
              <p:cNvSpPr/>
              <p:nvPr/>
            </p:nvSpPr>
            <p:spPr>
              <a:xfrm>
                <a:off x="1456069" y="5413389"/>
                <a:ext cx="440306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400" b="1" i="1" cap="none" spc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𝑭𝒊𝒏𝒅</m:t>
                    </m:r>
                    <m:d>
                      <m:dPr>
                        <m:ctrlPr>
                          <a:rPr lang="en-US" sz="5400" b="1" i="1" cap="none" spc="0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1" i="1" cap="none" spc="0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5400" b="1" i="1" cap="none" spc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54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12</a:t>
                </a:r>
                <a:endParaRPr lang="he-IL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331774D7-E061-BBDB-FADD-DA8450711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69" y="5413389"/>
                <a:ext cx="4403065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אליפסה 7">
            <a:extLst>
              <a:ext uri="{FF2B5EF4-FFF2-40B4-BE49-F238E27FC236}">
                <a16:creationId xmlns:a16="http://schemas.microsoft.com/office/drawing/2014/main" id="{0CA98E8F-138C-E71B-5ED5-CB1C004B9717}"/>
              </a:ext>
            </a:extLst>
          </p:cNvPr>
          <p:cNvSpPr/>
          <p:nvPr/>
        </p:nvSpPr>
        <p:spPr>
          <a:xfrm>
            <a:off x="8511540" y="4579620"/>
            <a:ext cx="465312" cy="454497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53A2409B-3B45-6C0D-742B-6D41AD7C9889}"/>
              </a:ext>
            </a:extLst>
          </p:cNvPr>
          <p:cNvSpPr/>
          <p:nvPr/>
        </p:nvSpPr>
        <p:spPr>
          <a:xfrm>
            <a:off x="7942985" y="3994785"/>
            <a:ext cx="467590" cy="47921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809E14BD-1231-2C3B-7500-101879ABC46B}"/>
              </a:ext>
            </a:extLst>
          </p:cNvPr>
          <p:cNvSpPr/>
          <p:nvPr/>
        </p:nvSpPr>
        <p:spPr>
          <a:xfrm>
            <a:off x="7356368" y="3429000"/>
            <a:ext cx="473182" cy="45249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87B9AB60-F7A2-2121-4538-706AE051C85C}"/>
              </a:ext>
            </a:extLst>
          </p:cNvPr>
          <p:cNvSpPr/>
          <p:nvPr/>
        </p:nvSpPr>
        <p:spPr>
          <a:xfrm>
            <a:off x="6578010" y="3042286"/>
            <a:ext cx="459060" cy="455294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B0C45573-1067-329B-835C-97B0D6DF0471}"/>
              </a:ext>
            </a:extLst>
          </p:cNvPr>
          <p:cNvSpPr/>
          <p:nvPr/>
        </p:nvSpPr>
        <p:spPr>
          <a:xfrm>
            <a:off x="5212203" y="2404110"/>
            <a:ext cx="493950" cy="481326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047E86C-37A9-BE3D-7B52-FA33FF6D775F}"/>
              </a:ext>
            </a:extLst>
          </p:cNvPr>
          <p:cNvSpPr/>
          <p:nvPr/>
        </p:nvSpPr>
        <p:spPr>
          <a:xfrm>
            <a:off x="2625213" y="2512060"/>
            <a:ext cx="483747" cy="62738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" name="מחבר חץ ישר 1">
            <a:extLst>
              <a:ext uri="{FF2B5EF4-FFF2-40B4-BE49-F238E27FC236}">
                <a16:creationId xmlns:a16="http://schemas.microsoft.com/office/drawing/2014/main" id="{83A5E9A4-9DF4-16A1-527E-6F3726EE6EA8}"/>
              </a:ext>
            </a:extLst>
          </p:cNvPr>
          <p:cNvCxnSpPr>
            <a:cxnSpLocks/>
          </p:cNvCxnSpPr>
          <p:nvPr/>
        </p:nvCxnSpPr>
        <p:spPr>
          <a:xfrm flipH="1">
            <a:off x="1696720" y="2814320"/>
            <a:ext cx="914400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4448B552-CAB9-D8C3-9268-50CF371A0F9A}"/>
              </a:ext>
            </a:extLst>
          </p:cNvPr>
          <p:cNvGrpSpPr/>
          <p:nvPr/>
        </p:nvGrpSpPr>
        <p:grpSpPr>
          <a:xfrm>
            <a:off x="5397909" y="1699176"/>
            <a:ext cx="3748981" cy="2453451"/>
            <a:chOff x="6007509" y="2721731"/>
            <a:chExt cx="3748981" cy="2453451"/>
          </a:xfrm>
        </p:grpSpPr>
        <p:sp>
          <p:nvSpPr>
            <p:cNvPr id="4" name="אליפסה 3">
              <a:extLst>
                <a:ext uri="{FF2B5EF4-FFF2-40B4-BE49-F238E27FC236}">
                  <a16:creationId xmlns:a16="http://schemas.microsoft.com/office/drawing/2014/main" id="{BAB62453-1579-ABC3-F9B0-72B7A3CBCA5A}"/>
                </a:ext>
              </a:extLst>
            </p:cNvPr>
            <p:cNvSpPr/>
            <p:nvPr/>
          </p:nvSpPr>
          <p:spPr>
            <a:xfrm>
              <a:off x="8683954" y="4041403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2</a:t>
              </a:r>
              <a:endParaRPr lang="he-IL" sz="3200" b="1" dirty="0"/>
            </a:p>
          </p:txBody>
        </p:sp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B24C74FC-C472-ADD2-70EA-2A3405F33DBC}"/>
                </a:ext>
              </a:extLst>
            </p:cNvPr>
            <p:cNvSpPr/>
            <p:nvPr/>
          </p:nvSpPr>
          <p:spPr>
            <a:xfrm>
              <a:off x="7282857" y="2721731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1</a:t>
              </a:r>
              <a:endParaRPr lang="he-IL" sz="3200" b="1" dirty="0"/>
            </a:p>
          </p:txBody>
        </p:sp>
        <p:sp>
          <p:nvSpPr>
            <p:cNvPr id="6" name="אליפסה 5">
              <a:extLst>
                <a:ext uri="{FF2B5EF4-FFF2-40B4-BE49-F238E27FC236}">
                  <a16:creationId xmlns:a16="http://schemas.microsoft.com/office/drawing/2014/main" id="{39F4D977-229D-BB60-470E-F8512685BB57}"/>
                </a:ext>
              </a:extLst>
            </p:cNvPr>
            <p:cNvSpPr/>
            <p:nvPr/>
          </p:nvSpPr>
          <p:spPr>
            <a:xfrm>
              <a:off x="6007509" y="4121132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3</a:t>
              </a:r>
              <a:endParaRPr lang="he-IL" sz="3200" b="1" dirty="0"/>
            </a:p>
          </p:txBody>
        </p: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6C4174D9-6F7C-B5F2-CCE4-ED4FF517EA4D}"/>
                </a:ext>
              </a:extLst>
            </p:cNvPr>
            <p:cNvCxnSpPr>
              <a:stCxn id="4" idx="1"/>
              <a:endCxn id="5" idx="5"/>
            </p:cNvCxnSpPr>
            <p:nvPr/>
          </p:nvCxnSpPr>
          <p:spPr>
            <a:xfrm flipH="1" flipV="1">
              <a:off x="8198324" y="3621419"/>
              <a:ext cx="642699" cy="574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F0978489-886E-8888-99CC-7867A842940D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6922976" y="3621419"/>
              <a:ext cx="516950" cy="654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080FE639-CD90-5A60-09D3-5CB30441CB8E}"/>
              </a:ext>
            </a:extLst>
          </p:cNvPr>
          <p:cNvGrpSpPr/>
          <p:nvPr/>
        </p:nvGrpSpPr>
        <p:grpSpPr>
          <a:xfrm>
            <a:off x="547760" y="2490709"/>
            <a:ext cx="2473633" cy="2184760"/>
            <a:chOff x="547760" y="2490709"/>
            <a:chExt cx="2473633" cy="2184760"/>
          </a:xfrm>
        </p:grpSpPr>
        <p:sp>
          <p:nvSpPr>
            <p:cNvPr id="7" name="אליפסה 6">
              <a:extLst>
                <a:ext uri="{FF2B5EF4-FFF2-40B4-BE49-F238E27FC236}">
                  <a16:creationId xmlns:a16="http://schemas.microsoft.com/office/drawing/2014/main" id="{390C4AD7-1B31-8ED6-A85D-9D15229E5748}"/>
                </a:ext>
              </a:extLst>
            </p:cNvPr>
            <p:cNvSpPr/>
            <p:nvPr/>
          </p:nvSpPr>
          <p:spPr>
            <a:xfrm>
              <a:off x="1948857" y="2490709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4</a:t>
              </a:r>
              <a:endParaRPr lang="he-IL" sz="3200" b="1" dirty="0"/>
            </a:p>
          </p:txBody>
        </p:sp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F5A8DC67-3A4C-1502-EF38-DB901F027D85}"/>
                </a:ext>
              </a:extLst>
            </p:cNvPr>
            <p:cNvSpPr/>
            <p:nvPr/>
          </p:nvSpPr>
          <p:spPr>
            <a:xfrm>
              <a:off x="547760" y="3621419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5</a:t>
              </a:r>
              <a:endParaRPr lang="he-IL" sz="3200" b="1" dirty="0"/>
            </a:p>
          </p:txBody>
        </p:sp>
        <p:cxnSp>
          <p:nvCxnSpPr>
            <p:cNvPr id="14" name="מחבר חץ ישר 13">
              <a:extLst>
                <a:ext uri="{FF2B5EF4-FFF2-40B4-BE49-F238E27FC236}">
                  <a16:creationId xmlns:a16="http://schemas.microsoft.com/office/drawing/2014/main" id="{E7B825D5-F3B1-8D27-7DE3-BBE9B25D7451}"/>
                </a:ext>
              </a:extLst>
            </p:cNvPr>
            <p:cNvCxnSpPr>
              <a:stCxn id="8" idx="7"/>
              <a:endCxn id="7" idx="3"/>
            </p:cNvCxnSpPr>
            <p:nvPr/>
          </p:nvCxnSpPr>
          <p:spPr>
            <a:xfrm flipV="1">
              <a:off x="1463227" y="3390397"/>
              <a:ext cx="642699" cy="385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מלבן 21">
            <a:extLst>
              <a:ext uri="{FF2B5EF4-FFF2-40B4-BE49-F238E27FC236}">
                <a16:creationId xmlns:a16="http://schemas.microsoft.com/office/drawing/2014/main" id="{7A353DA1-0090-0553-970B-DE76C5E9837A}"/>
              </a:ext>
            </a:extLst>
          </p:cNvPr>
          <p:cNvSpPr/>
          <p:nvPr/>
        </p:nvSpPr>
        <p:spPr>
          <a:xfrm>
            <a:off x="6002216" y="775846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Team 1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11A129CD-1033-D9B2-7EFD-BAD6709E4FD9}"/>
              </a:ext>
            </a:extLst>
          </p:cNvPr>
          <p:cNvSpPr/>
          <p:nvPr/>
        </p:nvSpPr>
        <p:spPr>
          <a:xfrm>
            <a:off x="1180922" y="1237511"/>
            <a:ext cx="2608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Team 2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CDAEB897-5A42-22F2-85DE-23E00A1D4DB8}"/>
              </a:ext>
            </a:extLst>
          </p:cNvPr>
          <p:cNvSpPr/>
          <p:nvPr/>
        </p:nvSpPr>
        <p:spPr>
          <a:xfrm>
            <a:off x="1948857" y="5158824"/>
            <a:ext cx="7358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Union(Find(5),Find(1))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FA9B2B30-C028-7BC6-C51B-11F7F4B96D8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397909" y="2226201"/>
            <a:ext cx="1275348" cy="10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5BE87E71-10B1-C068-4AB2-84C0656AF62D}"/>
              </a:ext>
            </a:extLst>
          </p:cNvPr>
          <p:cNvSpPr/>
          <p:nvPr/>
        </p:nvSpPr>
        <p:spPr>
          <a:xfrm>
            <a:off x="549812" y="3623610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0834E8D3-3BF4-5E2A-5CD0-C87609783CEC}"/>
              </a:ext>
            </a:extLst>
          </p:cNvPr>
          <p:cNvSpPr/>
          <p:nvPr/>
        </p:nvSpPr>
        <p:spPr>
          <a:xfrm>
            <a:off x="6678053" y="1699176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12EF1195-9534-8E35-FD1E-AB31713DABD7}"/>
              </a:ext>
            </a:extLst>
          </p:cNvPr>
          <p:cNvSpPr/>
          <p:nvPr/>
        </p:nvSpPr>
        <p:spPr>
          <a:xfrm>
            <a:off x="1957706" y="2488518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1FC8A3CC-04E9-F9BF-0876-640B8BF5A52D}"/>
                  </a:ext>
                </a:extLst>
              </p:cNvPr>
              <p:cNvSpPr/>
              <p:nvPr/>
            </p:nvSpPr>
            <p:spPr>
              <a:xfrm>
                <a:off x="1957706" y="4245098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1FC8A3CC-04E9-F9BF-0876-640B8BF5A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706" y="4245098"/>
                <a:ext cx="2325217" cy="1054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מלבן 37">
                <a:extLst>
                  <a:ext uri="{FF2B5EF4-FFF2-40B4-BE49-F238E27FC236}">
                    <a16:creationId xmlns:a16="http://schemas.microsoft.com/office/drawing/2014/main" id="{04D11C27-533C-52CE-EE81-3AAE24F84997}"/>
                  </a:ext>
                </a:extLst>
              </p:cNvPr>
              <p:cNvSpPr/>
              <p:nvPr/>
            </p:nvSpPr>
            <p:spPr>
              <a:xfrm>
                <a:off x="9271542" y="1961492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8" name="מלבן 37">
                <a:extLst>
                  <a:ext uri="{FF2B5EF4-FFF2-40B4-BE49-F238E27FC236}">
                    <a16:creationId xmlns:a16="http://schemas.microsoft.com/office/drawing/2014/main" id="{04D11C27-533C-52CE-EE81-3AAE24F84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42" y="1961492"/>
                <a:ext cx="2325217" cy="1054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56B68CC-8FC0-0F2C-DB69-FBC4DE425C43}"/>
                  </a:ext>
                </a:extLst>
              </p:cNvPr>
              <p:cNvSpPr/>
              <p:nvPr/>
            </p:nvSpPr>
            <p:spPr>
              <a:xfrm>
                <a:off x="9267634" y="1969069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56B68CC-8FC0-0F2C-DB69-FBC4DE425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34" y="1969069"/>
                <a:ext cx="2325217" cy="1054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2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9441 -0.0953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476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5182 4.81481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3" grpId="1"/>
      <p:bldP spid="23" grpId="2"/>
      <p:bldP spid="25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48DE817F-F1DB-7947-5E14-CA4DCF4CA2AA}"/>
              </a:ext>
            </a:extLst>
          </p:cNvPr>
          <p:cNvSpPr/>
          <p:nvPr/>
        </p:nvSpPr>
        <p:spPr>
          <a:xfrm>
            <a:off x="4142113" y="-73970"/>
            <a:ext cx="3634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cap="none" spc="0" dirty="0">
                <a:ln/>
                <a:solidFill>
                  <a:schemeClr val="accent4"/>
                </a:solidFill>
                <a:effectLst/>
              </a:rPr>
              <a:t>Union Find</a:t>
            </a:r>
            <a:endParaRPr lang="he-IL" sz="5400" b="1" u="sng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B5A10D12-D21D-F1E5-7DAF-81FC0E621DE1}"/>
              </a:ext>
            </a:extLst>
          </p:cNvPr>
          <p:cNvSpPr/>
          <p:nvPr/>
        </p:nvSpPr>
        <p:spPr>
          <a:xfrm>
            <a:off x="5612631" y="2405487"/>
            <a:ext cx="693295" cy="681344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/>
              <a:t>15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9C4BCDBB-E3BC-2424-AB3A-8A41FC83CBAD}"/>
              </a:ext>
            </a:extLst>
          </p:cNvPr>
          <p:cNvSpPr/>
          <p:nvPr/>
        </p:nvSpPr>
        <p:spPr>
          <a:xfrm>
            <a:off x="4741996" y="1385399"/>
            <a:ext cx="727587" cy="701942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600" dirty="0"/>
              <a:t>19</a:t>
            </a:r>
            <a:endParaRPr lang="he-IL" dirty="0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3A2DF73-E3C8-97E6-DB6B-233D962BBE7B}"/>
              </a:ext>
            </a:extLst>
          </p:cNvPr>
          <p:cNvSpPr/>
          <p:nvPr/>
        </p:nvSpPr>
        <p:spPr>
          <a:xfrm>
            <a:off x="6481046" y="3389670"/>
            <a:ext cx="693295" cy="681344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23</a:t>
            </a:r>
            <a:endParaRPr lang="he-IL" sz="1400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E8F01639-B476-4211-D2E4-8F47DC8CB3D9}"/>
              </a:ext>
            </a:extLst>
          </p:cNvPr>
          <p:cNvSpPr/>
          <p:nvPr/>
        </p:nvSpPr>
        <p:spPr>
          <a:xfrm>
            <a:off x="7369397" y="4350774"/>
            <a:ext cx="693295" cy="681344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5</a:t>
            </a:r>
            <a:endParaRPr lang="he-IL" sz="1400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256AD3D0-F4F7-4DF3-91B1-DDCD923588F2}"/>
              </a:ext>
            </a:extLst>
          </p:cNvPr>
          <p:cNvSpPr/>
          <p:nvPr/>
        </p:nvSpPr>
        <p:spPr>
          <a:xfrm>
            <a:off x="8259216" y="5348748"/>
            <a:ext cx="693295" cy="681344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2</a:t>
            </a:r>
            <a:endParaRPr lang="he-IL" sz="1400" dirty="0"/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E01586A7-FB52-08F6-D934-A09C716808B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951329" y="4961833"/>
            <a:ext cx="409418" cy="48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D44892F7-1367-A1F9-EDF3-D8B101901DBA}"/>
              </a:ext>
            </a:extLst>
          </p:cNvPr>
          <p:cNvCxnSpPr/>
          <p:nvPr/>
        </p:nvCxnSpPr>
        <p:spPr>
          <a:xfrm flipH="1" flipV="1">
            <a:off x="7067160" y="3963859"/>
            <a:ext cx="409418" cy="48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03C0022D-3C3E-1B9D-AA70-60E39279EE3A}"/>
              </a:ext>
            </a:extLst>
          </p:cNvPr>
          <p:cNvCxnSpPr/>
          <p:nvPr/>
        </p:nvCxnSpPr>
        <p:spPr>
          <a:xfrm flipH="1" flipV="1">
            <a:off x="6218274" y="2975717"/>
            <a:ext cx="409418" cy="48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6058EAA4-308A-8A05-D580-3C521E3A52F6}"/>
              </a:ext>
            </a:extLst>
          </p:cNvPr>
          <p:cNvCxnSpPr/>
          <p:nvPr/>
        </p:nvCxnSpPr>
        <p:spPr>
          <a:xfrm flipH="1" flipV="1">
            <a:off x="5319252" y="1992767"/>
            <a:ext cx="409418" cy="48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מלבן 23">
            <a:extLst>
              <a:ext uri="{FF2B5EF4-FFF2-40B4-BE49-F238E27FC236}">
                <a16:creationId xmlns:a16="http://schemas.microsoft.com/office/drawing/2014/main" id="{FE0F5139-19CB-3CC8-A5EE-425E8C1CAC7C}"/>
              </a:ext>
            </a:extLst>
          </p:cNvPr>
          <p:cNvSpPr/>
          <p:nvPr/>
        </p:nvSpPr>
        <p:spPr>
          <a:xfrm>
            <a:off x="620370" y="1407992"/>
            <a:ext cx="37641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3200" b="1" cap="none" spc="0" dirty="0">
                <a:ln/>
                <a:solidFill>
                  <a:schemeClr val="accent4"/>
                </a:solidFill>
                <a:effectLst/>
              </a:rPr>
              <a:t>19 הוא "ראש קבוצה"</a:t>
            </a: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AE335FE3-09DE-9D2F-0EEE-C9CDB725D192}"/>
              </a:ext>
            </a:extLst>
          </p:cNvPr>
          <p:cNvSpPr/>
          <p:nvPr/>
        </p:nvSpPr>
        <p:spPr>
          <a:xfrm>
            <a:off x="6422983" y="1033386"/>
            <a:ext cx="3978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5400" b="1" cap="none" spc="0" dirty="0">
                <a:ln/>
                <a:solidFill>
                  <a:schemeClr val="accent4"/>
                </a:solidFill>
                <a:effectLst/>
              </a:rPr>
              <a:t>כיווץ מסלולים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לבן 25">
                <a:extLst>
                  <a:ext uri="{FF2B5EF4-FFF2-40B4-BE49-F238E27FC236}">
                    <a16:creationId xmlns:a16="http://schemas.microsoft.com/office/drawing/2014/main" id="{6D41C2F4-5EFA-294E-2917-67122FEFE76D}"/>
                  </a:ext>
                </a:extLst>
              </p:cNvPr>
              <p:cNvSpPr/>
              <p:nvPr/>
            </p:nvSpPr>
            <p:spPr>
              <a:xfrm>
                <a:off x="7174341" y="1962910"/>
                <a:ext cx="310944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𝑭𝒊𝒏𝒅</m:t>
                      </m:r>
                      <m:d>
                        <m:dPr>
                          <m:ctrlPr>
                            <a:rPr lang="en-US" sz="5400" b="1" i="1" cap="none" spc="0" smtClean="0">
                              <a:ln w="9525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accent5"/>
                              </a:solidFill>
                              <a:effectLst>
                                <a:outerShdw blurRad="12700" dist="38100" dir="2700000" algn="tl" rotWithShape="0">
                                  <a:schemeClr val="accent5">
                                    <a:lumMod val="60000"/>
                                    <a:lumOff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smtClean="0">
                              <a:ln w="9525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accent5"/>
                              </a:solidFill>
                              <a:effectLst>
                                <a:outerShdw blurRad="12700" dist="38100" dir="2700000" algn="tl" rotWithShape="0">
                                  <a:schemeClr val="accent5">
                                    <a:lumMod val="60000"/>
                                    <a:lumOff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5400" b="1" i="1" cap="none" spc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מלבן 25">
                <a:extLst>
                  <a:ext uri="{FF2B5EF4-FFF2-40B4-BE49-F238E27FC236}">
                    <a16:creationId xmlns:a16="http://schemas.microsoft.com/office/drawing/2014/main" id="{6D41C2F4-5EFA-294E-2917-67122FEFE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41" y="1962910"/>
                <a:ext cx="310944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אליפסה 27">
            <a:extLst>
              <a:ext uri="{FF2B5EF4-FFF2-40B4-BE49-F238E27FC236}">
                <a16:creationId xmlns:a16="http://schemas.microsoft.com/office/drawing/2014/main" id="{65ACC5CD-9BA6-1C2E-06E0-3655BFAE3620}"/>
              </a:ext>
            </a:extLst>
          </p:cNvPr>
          <p:cNvSpPr/>
          <p:nvPr/>
        </p:nvSpPr>
        <p:spPr>
          <a:xfrm>
            <a:off x="8259216" y="5342832"/>
            <a:ext cx="693295" cy="6813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2</a:t>
            </a:r>
            <a:endParaRPr lang="he-IL" sz="1400" dirty="0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3F8AF86C-07E8-D38D-1CC5-FBCCC0B59F9C}"/>
              </a:ext>
            </a:extLst>
          </p:cNvPr>
          <p:cNvSpPr/>
          <p:nvPr/>
        </p:nvSpPr>
        <p:spPr>
          <a:xfrm>
            <a:off x="7369396" y="4345128"/>
            <a:ext cx="693295" cy="6813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9645878D-9490-6AA8-A6A3-602C1BBF4E2B}"/>
              </a:ext>
            </a:extLst>
          </p:cNvPr>
          <p:cNvSpPr/>
          <p:nvPr/>
        </p:nvSpPr>
        <p:spPr>
          <a:xfrm>
            <a:off x="6483842" y="3371961"/>
            <a:ext cx="693295" cy="6813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41E8989A-ADA9-F654-A635-53BB9E31F12C}"/>
              </a:ext>
            </a:extLst>
          </p:cNvPr>
          <p:cNvSpPr/>
          <p:nvPr/>
        </p:nvSpPr>
        <p:spPr>
          <a:xfrm>
            <a:off x="5612631" y="2395629"/>
            <a:ext cx="693295" cy="6813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3" name="אליפסה 32">
            <a:extLst>
              <a:ext uri="{FF2B5EF4-FFF2-40B4-BE49-F238E27FC236}">
                <a16:creationId xmlns:a16="http://schemas.microsoft.com/office/drawing/2014/main" id="{E8A76023-14B9-76E7-EC09-A009FE0330DD}"/>
              </a:ext>
            </a:extLst>
          </p:cNvPr>
          <p:cNvSpPr/>
          <p:nvPr/>
        </p:nvSpPr>
        <p:spPr>
          <a:xfrm>
            <a:off x="4751828" y="1399123"/>
            <a:ext cx="727587" cy="6813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72CD90F0-B793-5828-47FA-E3AEC33E7F41}"/>
              </a:ext>
            </a:extLst>
          </p:cNvPr>
          <p:cNvSpPr/>
          <p:nvPr/>
        </p:nvSpPr>
        <p:spPr>
          <a:xfrm>
            <a:off x="-346318" y="2197057"/>
            <a:ext cx="5712213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/>
                <a:solidFill>
                  <a:schemeClr val="accent4"/>
                </a:solidFill>
              </a:rPr>
              <a:t>בחזרה מהרקורסיה: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he-IL" sz="2800" b="1" dirty="0">
                <a:ln/>
                <a:solidFill>
                  <a:schemeClr val="accent4"/>
                </a:solidFill>
              </a:rPr>
              <a:t>אם אינך מצביע לזה שאבא שלך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he-IL" sz="2800" b="1" dirty="0">
                <a:ln/>
                <a:solidFill>
                  <a:schemeClr val="accent4"/>
                </a:solidFill>
              </a:rPr>
              <a:t> מצביע לו: 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he-IL" sz="2800" b="1" dirty="0">
                <a:ln/>
                <a:solidFill>
                  <a:schemeClr val="accent4"/>
                </a:solidFill>
              </a:rPr>
              <a:t>הצבע לו</a:t>
            </a:r>
            <a:br>
              <a:rPr lang="en-US" sz="2800" b="1" dirty="0">
                <a:ln/>
                <a:solidFill>
                  <a:schemeClr val="accent4"/>
                </a:solidFill>
              </a:rPr>
            </a:br>
            <a:r>
              <a:rPr lang="he-IL" sz="2800" b="1" dirty="0">
                <a:ln/>
                <a:solidFill>
                  <a:schemeClr val="accent4"/>
                </a:solidFill>
              </a:rPr>
              <a:t>(השורש מצביע לעצמו)</a:t>
            </a:r>
            <a:endParaRPr lang="he-IL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36" name="מחבר: מעוקל 35">
            <a:extLst>
              <a:ext uri="{FF2B5EF4-FFF2-40B4-BE49-F238E27FC236}">
                <a16:creationId xmlns:a16="http://schemas.microsoft.com/office/drawing/2014/main" id="{D00455EA-6782-DFFA-20BE-1F36E6324E8E}"/>
              </a:ext>
            </a:extLst>
          </p:cNvPr>
          <p:cNvCxnSpPr>
            <a:cxnSpLocks/>
            <a:stCxn id="31" idx="2"/>
          </p:cNvCxnSpPr>
          <p:nvPr/>
        </p:nvCxnSpPr>
        <p:spPr>
          <a:xfrm rot="10800000">
            <a:off x="4886632" y="2087343"/>
            <a:ext cx="1597210" cy="16252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: מעוקל 39">
            <a:extLst>
              <a:ext uri="{FF2B5EF4-FFF2-40B4-BE49-F238E27FC236}">
                <a16:creationId xmlns:a16="http://schemas.microsoft.com/office/drawing/2014/main" id="{DFD1E5F7-BF0E-B67E-8532-3BC6E537CA5A}"/>
              </a:ext>
            </a:extLst>
          </p:cNvPr>
          <p:cNvCxnSpPr>
            <a:cxnSpLocks/>
            <a:stCxn id="30" idx="2"/>
            <a:endCxn id="33" idx="3"/>
          </p:cNvCxnSpPr>
          <p:nvPr/>
        </p:nvCxnSpPr>
        <p:spPr>
          <a:xfrm rot="10800000">
            <a:off x="4858382" y="1980686"/>
            <a:ext cx="2511015" cy="27051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מחבר: מעוקל 41">
            <a:extLst>
              <a:ext uri="{FF2B5EF4-FFF2-40B4-BE49-F238E27FC236}">
                <a16:creationId xmlns:a16="http://schemas.microsoft.com/office/drawing/2014/main" id="{973B81D3-8843-E2DF-1663-88039335EA5A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 rot="10800000">
            <a:off x="4858382" y="1980686"/>
            <a:ext cx="3400835" cy="37028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4448B552-CAB9-D8C3-9268-50CF371A0F9A}"/>
              </a:ext>
            </a:extLst>
          </p:cNvPr>
          <p:cNvGrpSpPr/>
          <p:nvPr/>
        </p:nvGrpSpPr>
        <p:grpSpPr>
          <a:xfrm>
            <a:off x="2831689" y="1699176"/>
            <a:ext cx="3748981" cy="2453451"/>
            <a:chOff x="6007509" y="2721731"/>
            <a:chExt cx="3748981" cy="2453451"/>
          </a:xfrm>
        </p:grpSpPr>
        <p:sp>
          <p:nvSpPr>
            <p:cNvPr id="4" name="אליפסה 3">
              <a:extLst>
                <a:ext uri="{FF2B5EF4-FFF2-40B4-BE49-F238E27FC236}">
                  <a16:creationId xmlns:a16="http://schemas.microsoft.com/office/drawing/2014/main" id="{BAB62453-1579-ABC3-F9B0-72B7A3CBCA5A}"/>
                </a:ext>
              </a:extLst>
            </p:cNvPr>
            <p:cNvSpPr/>
            <p:nvPr/>
          </p:nvSpPr>
          <p:spPr>
            <a:xfrm>
              <a:off x="8683954" y="4041403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2</a:t>
              </a:r>
              <a:endParaRPr lang="he-IL" sz="3200" b="1" dirty="0"/>
            </a:p>
          </p:txBody>
        </p:sp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B24C74FC-C472-ADD2-70EA-2A3405F33DBC}"/>
                </a:ext>
              </a:extLst>
            </p:cNvPr>
            <p:cNvSpPr/>
            <p:nvPr/>
          </p:nvSpPr>
          <p:spPr>
            <a:xfrm>
              <a:off x="7282857" y="2721731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1</a:t>
              </a:r>
              <a:endParaRPr lang="he-IL" sz="3200" b="1" dirty="0"/>
            </a:p>
          </p:txBody>
        </p:sp>
        <p:sp>
          <p:nvSpPr>
            <p:cNvPr id="6" name="אליפסה 5">
              <a:extLst>
                <a:ext uri="{FF2B5EF4-FFF2-40B4-BE49-F238E27FC236}">
                  <a16:creationId xmlns:a16="http://schemas.microsoft.com/office/drawing/2014/main" id="{39F4D977-229D-BB60-470E-F8512685BB57}"/>
                </a:ext>
              </a:extLst>
            </p:cNvPr>
            <p:cNvSpPr/>
            <p:nvPr/>
          </p:nvSpPr>
          <p:spPr>
            <a:xfrm>
              <a:off x="6007509" y="4121132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3</a:t>
              </a:r>
              <a:endParaRPr lang="he-IL" sz="3200" b="1" dirty="0"/>
            </a:p>
          </p:txBody>
        </p:sp>
        <p:cxnSp>
          <p:nvCxnSpPr>
            <p:cNvPr id="10" name="מחבר חץ ישר 9">
              <a:extLst>
                <a:ext uri="{FF2B5EF4-FFF2-40B4-BE49-F238E27FC236}">
                  <a16:creationId xmlns:a16="http://schemas.microsoft.com/office/drawing/2014/main" id="{6C4174D9-6F7C-B5F2-CCE4-ED4FF517EA4D}"/>
                </a:ext>
              </a:extLst>
            </p:cNvPr>
            <p:cNvCxnSpPr>
              <a:stCxn id="4" idx="1"/>
              <a:endCxn id="5" idx="5"/>
            </p:cNvCxnSpPr>
            <p:nvPr/>
          </p:nvCxnSpPr>
          <p:spPr>
            <a:xfrm flipH="1" flipV="1">
              <a:off x="8198324" y="3621419"/>
              <a:ext cx="642699" cy="574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>
              <a:extLst>
                <a:ext uri="{FF2B5EF4-FFF2-40B4-BE49-F238E27FC236}">
                  <a16:creationId xmlns:a16="http://schemas.microsoft.com/office/drawing/2014/main" id="{F0978489-886E-8888-99CC-7867A842940D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6922976" y="3621419"/>
              <a:ext cx="516950" cy="654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אליפסה 6">
            <a:extLst>
              <a:ext uri="{FF2B5EF4-FFF2-40B4-BE49-F238E27FC236}">
                <a16:creationId xmlns:a16="http://schemas.microsoft.com/office/drawing/2014/main" id="{390C4AD7-1B31-8ED6-A85D-9D15229E5748}"/>
              </a:ext>
            </a:extLst>
          </p:cNvPr>
          <p:cNvSpPr/>
          <p:nvPr/>
        </p:nvSpPr>
        <p:spPr>
          <a:xfrm>
            <a:off x="1759153" y="179365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4</a:t>
            </a:r>
            <a:endParaRPr lang="he-IL" sz="3200" b="1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F5A8DC67-3A4C-1502-EF38-DB901F027D85}"/>
              </a:ext>
            </a:extLst>
          </p:cNvPr>
          <p:cNvSpPr/>
          <p:nvPr/>
        </p:nvSpPr>
        <p:spPr>
          <a:xfrm>
            <a:off x="358056" y="292436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5</a:t>
            </a:r>
            <a:endParaRPr lang="he-IL" sz="3200" b="1" dirty="0"/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E7B825D5-F3B1-8D27-7DE3-BBE9B25D7451}"/>
              </a:ext>
            </a:extLst>
          </p:cNvPr>
          <p:cNvCxnSpPr>
            <a:stCxn id="8" idx="7"/>
            <a:endCxn id="7" idx="3"/>
          </p:cNvCxnSpPr>
          <p:nvPr/>
        </p:nvCxnSpPr>
        <p:spPr>
          <a:xfrm flipV="1">
            <a:off x="1273523" y="2693345"/>
            <a:ext cx="642699" cy="38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מלבן 21">
            <a:extLst>
              <a:ext uri="{FF2B5EF4-FFF2-40B4-BE49-F238E27FC236}">
                <a16:creationId xmlns:a16="http://schemas.microsoft.com/office/drawing/2014/main" id="{7A353DA1-0090-0553-970B-DE76C5E9837A}"/>
              </a:ext>
            </a:extLst>
          </p:cNvPr>
          <p:cNvSpPr/>
          <p:nvPr/>
        </p:nvSpPr>
        <p:spPr>
          <a:xfrm>
            <a:off x="3435996" y="775846"/>
            <a:ext cx="2608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Team 1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CDAEB897-5A42-22F2-85DE-23E00A1D4DB8}"/>
              </a:ext>
            </a:extLst>
          </p:cNvPr>
          <p:cNvSpPr/>
          <p:nvPr/>
        </p:nvSpPr>
        <p:spPr>
          <a:xfrm>
            <a:off x="1948857" y="5158824"/>
            <a:ext cx="7358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Union(Find(5),Find(7))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FA9B2B30-C028-7BC6-C51B-11F7F4B96D8D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831689" y="2226201"/>
            <a:ext cx="1275348" cy="10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אליפסה 2">
            <a:extLst>
              <a:ext uri="{FF2B5EF4-FFF2-40B4-BE49-F238E27FC236}">
                <a16:creationId xmlns:a16="http://schemas.microsoft.com/office/drawing/2014/main" id="{34DB328A-1C62-5790-2FF3-58A6ECD147A4}"/>
              </a:ext>
            </a:extLst>
          </p:cNvPr>
          <p:cNvSpPr/>
          <p:nvPr/>
        </p:nvSpPr>
        <p:spPr>
          <a:xfrm>
            <a:off x="8537537" y="146139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6</a:t>
            </a:r>
            <a:endParaRPr lang="he-IL" sz="3200" b="1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44ED4C80-D98F-9771-2BB9-BFA6291F73B8}"/>
              </a:ext>
            </a:extLst>
          </p:cNvPr>
          <p:cNvSpPr/>
          <p:nvPr/>
        </p:nvSpPr>
        <p:spPr>
          <a:xfrm>
            <a:off x="9908482" y="272591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7</a:t>
            </a:r>
            <a:endParaRPr lang="he-IL" sz="3200" b="1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C9F8C260-43F1-4C6D-111F-23F0A5609BCC}"/>
              </a:ext>
            </a:extLst>
          </p:cNvPr>
          <p:cNvCxnSpPr>
            <a:cxnSpLocks/>
            <a:stCxn id="9" idx="1"/>
            <a:endCxn id="3" idx="5"/>
          </p:cNvCxnSpPr>
          <p:nvPr/>
        </p:nvCxnSpPr>
        <p:spPr>
          <a:xfrm flipH="1" flipV="1">
            <a:off x="9453004" y="2361086"/>
            <a:ext cx="612547" cy="51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2A98E435-FFFC-F5A5-E3F3-0C62AD82BA13}"/>
              </a:ext>
            </a:extLst>
          </p:cNvPr>
          <p:cNvSpPr/>
          <p:nvPr/>
        </p:nvSpPr>
        <p:spPr>
          <a:xfrm>
            <a:off x="350968" y="2924367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2AB08D9C-4F42-74D2-31F4-05A767A44CA0}"/>
              </a:ext>
            </a:extLst>
          </p:cNvPr>
          <p:cNvSpPr/>
          <p:nvPr/>
        </p:nvSpPr>
        <p:spPr>
          <a:xfrm>
            <a:off x="1752065" y="1793657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FD40C3BB-FE03-ADD4-3515-7B71D4D4C150}"/>
              </a:ext>
            </a:extLst>
          </p:cNvPr>
          <p:cNvSpPr/>
          <p:nvPr/>
        </p:nvSpPr>
        <p:spPr>
          <a:xfrm>
            <a:off x="4114817" y="1699176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מלבן 25">
                <a:extLst>
                  <a:ext uri="{FF2B5EF4-FFF2-40B4-BE49-F238E27FC236}">
                    <a16:creationId xmlns:a16="http://schemas.microsoft.com/office/drawing/2014/main" id="{A8737D54-F34D-98A4-B42A-D88AF522247F}"/>
                  </a:ext>
                </a:extLst>
              </p:cNvPr>
              <p:cNvSpPr/>
              <p:nvPr/>
            </p:nvSpPr>
            <p:spPr>
              <a:xfrm>
                <a:off x="9866783" y="1384349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6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6" name="מלבן 25">
                <a:extLst>
                  <a:ext uri="{FF2B5EF4-FFF2-40B4-BE49-F238E27FC236}">
                    <a16:creationId xmlns:a16="http://schemas.microsoft.com/office/drawing/2014/main" id="{A8737D54-F34D-98A4-B42A-D88AF5222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783" y="1384349"/>
                <a:ext cx="2325217" cy="1054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020AFF16-B0E9-FC5F-18EC-27A75373F963}"/>
              </a:ext>
            </a:extLst>
          </p:cNvPr>
          <p:cNvCxnSpPr>
            <a:cxnSpLocks/>
          </p:cNvCxnSpPr>
          <p:nvPr/>
        </p:nvCxnSpPr>
        <p:spPr>
          <a:xfrm flipV="1">
            <a:off x="1420878" y="2438400"/>
            <a:ext cx="2693939" cy="84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E6C02A60-8D81-6C1C-2C9F-B19733498BCE}"/>
              </a:ext>
            </a:extLst>
          </p:cNvPr>
          <p:cNvSpPr/>
          <p:nvPr/>
        </p:nvSpPr>
        <p:spPr>
          <a:xfrm>
            <a:off x="9906065" y="2718079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DA197600-BB83-3285-7BBA-4B687E12A208}"/>
              </a:ext>
            </a:extLst>
          </p:cNvPr>
          <p:cNvSpPr/>
          <p:nvPr/>
        </p:nvSpPr>
        <p:spPr>
          <a:xfrm>
            <a:off x="8534553" y="1469233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מלבן 32">
                <a:extLst>
                  <a:ext uri="{FF2B5EF4-FFF2-40B4-BE49-F238E27FC236}">
                    <a16:creationId xmlns:a16="http://schemas.microsoft.com/office/drawing/2014/main" id="{95F4DFB5-577B-23C9-E0C3-1A5527F50809}"/>
                  </a:ext>
                </a:extLst>
              </p:cNvPr>
              <p:cNvSpPr/>
              <p:nvPr/>
            </p:nvSpPr>
            <p:spPr>
              <a:xfrm>
                <a:off x="584663" y="594424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3" name="מלבן 32">
                <a:extLst>
                  <a:ext uri="{FF2B5EF4-FFF2-40B4-BE49-F238E27FC236}">
                    <a16:creationId xmlns:a16="http://schemas.microsoft.com/office/drawing/2014/main" id="{95F4DFB5-577B-23C9-E0C3-1A5527F50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63" y="594424"/>
                <a:ext cx="2325217" cy="1054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מלבן 33">
            <a:extLst>
              <a:ext uri="{FF2B5EF4-FFF2-40B4-BE49-F238E27FC236}">
                <a16:creationId xmlns:a16="http://schemas.microsoft.com/office/drawing/2014/main" id="{A4D6DE30-F4EA-BB1C-3808-9BAC3D8EED30}"/>
              </a:ext>
            </a:extLst>
          </p:cNvPr>
          <p:cNvSpPr/>
          <p:nvPr/>
        </p:nvSpPr>
        <p:spPr>
          <a:xfrm>
            <a:off x="7688448" y="234957"/>
            <a:ext cx="26084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Team 3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4DEC003D-8795-1BF5-6915-9282E5439E46}"/>
              </a:ext>
            </a:extLst>
          </p:cNvPr>
          <p:cNvCxnSpPr>
            <a:cxnSpLocks/>
            <a:endCxn id="24" idx="6"/>
          </p:cNvCxnSpPr>
          <p:nvPr/>
        </p:nvCxnSpPr>
        <p:spPr>
          <a:xfrm flipH="1">
            <a:off x="5182557" y="2113935"/>
            <a:ext cx="325577" cy="11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969CD57E-72F8-7CCA-EC40-E4A52FF01EFF}"/>
                  </a:ext>
                </a:extLst>
              </p:cNvPr>
              <p:cNvSpPr/>
              <p:nvPr/>
            </p:nvSpPr>
            <p:spPr>
              <a:xfrm>
                <a:off x="580106" y="603300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𝑇𝑒𝑎𝑚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𝐻𝑒𝑎𝑑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𝑇𝑎𝑖𝑙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969CD57E-72F8-7CCA-EC40-E4A52FF01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6" y="603300"/>
                <a:ext cx="2325217" cy="1054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לבן 1">
            <a:extLst>
              <a:ext uri="{FF2B5EF4-FFF2-40B4-BE49-F238E27FC236}">
                <a16:creationId xmlns:a16="http://schemas.microsoft.com/office/drawing/2014/main" id="{837F095D-1A32-28CD-5869-4DF6ED52159B}"/>
              </a:ext>
            </a:extLst>
          </p:cNvPr>
          <p:cNvSpPr/>
          <p:nvPr/>
        </p:nvSpPr>
        <p:spPr>
          <a:xfrm>
            <a:off x="3747156" y="-151601"/>
            <a:ext cx="3634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u="sng" cap="none" spc="0" dirty="0">
                <a:ln/>
                <a:solidFill>
                  <a:schemeClr val="accent4"/>
                </a:solidFill>
                <a:effectLst/>
              </a:rPr>
              <a:t>Union Find</a:t>
            </a:r>
            <a:endParaRPr lang="he-IL" sz="5400" b="1" u="sng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75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9" grpId="0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6" grpId="1" animBg="1"/>
      <p:bldP spid="26" grpId="2" animBg="1"/>
      <p:bldP spid="26" grpId="3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4" grpId="0"/>
      <p:bldP spid="34" grpId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>
            <a:extLst>
              <a:ext uri="{FF2B5EF4-FFF2-40B4-BE49-F238E27FC236}">
                <a16:creationId xmlns:a16="http://schemas.microsoft.com/office/drawing/2014/main" id="{FD56C56C-00EE-5470-173F-269D65B2020B}"/>
              </a:ext>
            </a:extLst>
          </p:cNvPr>
          <p:cNvSpPr/>
          <p:nvPr/>
        </p:nvSpPr>
        <p:spPr>
          <a:xfrm>
            <a:off x="2119669" y="174468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873941AF-50B5-AFD4-3E4A-69EACA8E395E}"/>
              </a:ext>
            </a:extLst>
          </p:cNvPr>
          <p:cNvSpPr/>
          <p:nvPr/>
        </p:nvSpPr>
        <p:spPr>
          <a:xfrm>
            <a:off x="398204" y="174468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9DC58292-71FD-9634-E886-A37853D28B18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470740" y="2271711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אליפסה 9">
            <a:extLst>
              <a:ext uri="{FF2B5EF4-FFF2-40B4-BE49-F238E27FC236}">
                <a16:creationId xmlns:a16="http://schemas.microsoft.com/office/drawing/2014/main" id="{80A73E06-0F5E-2803-B19C-86E758A979F5}"/>
              </a:ext>
            </a:extLst>
          </p:cNvPr>
          <p:cNvSpPr/>
          <p:nvPr/>
        </p:nvSpPr>
        <p:spPr>
          <a:xfrm>
            <a:off x="3841134" y="174514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3171E71C-EBAC-1657-7F6C-212675BE18E5}"/>
              </a:ext>
            </a:extLst>
          </p:cNvPr>
          <p:cNvCxnSpPr/>
          <p:nvPr/>
        </p:nvCxnSpPr>
        <p:spPr>
          <a:xfrm>
            <a:off x="3192205" y="2271711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87D8CF84-37B2-4CE4-E9A9-5B36A587E931}"/>
              </a:ext>
            </a:extLst>
          </p:cNvPr>
          <p:cNvSpPr/>
          <p:nvPr/>
        </p:nvSpPr>
        <p:spPr>
          <a:xfrm>
            <a:off x="5562599" y="174468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FF64329-39B1-0E8F-9ABA-3CB28D801672}"/>
              </a:ext>
            </a:extLst>
          </p:cNvPr>
          <p:cNvCxnSpPr/>
          <p:nvPr/>
        </p:nvCxnSpPr>
        <p:spPr>
          <a:xfrm>
            <a:off x="4913670" y="2271252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68EF1502-89F9-E828-3FDF-511A1EDEB02E}"/>
              </a:ext>
            </a:extLst>
          </p:cNvPr>
          <p:cNvSpPr/>
          <p:nvPr/>
        </p:nvSpPr>
        <p:spPr>
          <a:xfrm>
            <a:off x="7270448" y="174468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AB8E2A14-5C8F-351E-F5EA-94C12795BCF0}"/>
              </a:ext>
            </a:extLst>
          </p:cNvPr>
          <p:cNvCxnSpPr/>
          <p:nvPr/>
        </p:nvCxnSpPr>
        <p:spPr>
          <a:xfrm>
            <a:off x="6621519" y="2271252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AF0414E1-40D8-DEE2-029C-215A128FD2D2}"/>
              </a:ext>
            </a:extLst>
          </p:cNvPr>
          <p:cNvSpPr/>
          <p:nvPr/>
        </p:nvSpPr>
        <p:spPr>
          <a:xfrm>
            <a:off x="8999797" y="174422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15D1B83E-5868-F9DF-17A9-4B8C9778E629}"/>
              </a:ext>
            </a:extLst>
          </p:cNvPr>
          <p:cNvCxnSpPr/>
          <p:nvPr/>
        </p:nvCxnSpPr>
        <p:spPr>
          <a:xfrm>
            <a:off x="8350868" y="2270793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מלבן 17">
                <a:extLst>
                  <a:ext uri="{FF2B5EF4-FFF2-40B4-BE49-F238E27FC236}">
                    <a16:creationId xmlns:a16="http://schemas.microsoft.com/office/drawing/2014/main" id="{01AD9264-909D-33E4-F4CA-01A8ACFD32AE}"/>
                  </a:ext>
                </a:extLst>
              </p:cNvPr>
              <p:cNvSpPr/>
              <p:nvPr/>
            </p:nvSpPr>
            <p:spPr>
              <a:xfrm>
                <a:off x="10276430" y="1809128"/>
                <a:ext cx="190558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dirty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8" name="מלבן 17">
                <a:extLst>
                  <a:ext uri="{FF2B5EF4-FFF2-40B4-BE49-F238E27FC236}">
                    <a16:creationId xmlns:a16="http://schemas.microsoft.com/office/drawing/2014/main" id="{01AD9264-909D-33E4-F4CA-01A8ACFD3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430" y="1809128"/>
                <a:ext cx="19055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אליפסה 20">
            <a:extLst>
              <a:ext uri="{FF2B5EF4-FFF2-40B4-BE49-F238E27FC236}">
                <a16:creationId xmlns:a16="http://schemas.microsoft.com/office/drawing/2014/main" id="{2293EB8B-2C30-5B43-02C0-22830F58031B}"/>
              </a:ext>
            </a:extLst>
          </p:cNvPr>
          <p:cNvSpPr/>
          <p:nvPr/>
        </p:nvSpPr>
        <p:spPr>
          <a:xfrm>
            <a:off x="398204" y="409070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E7C9F6A4-C7A3-A937-BFC1-043122497E6B}"/>
              </a:ext>
            </a:extLst>
          </p:cNvPr>
          <p:cNvSpPr/>
          <p:nvPr/>
        </p:nvSpPr>
        <p:spPr>
          <a:xfrm>
            <a:off x="2113931" y="409070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3DAA413C-24AC-EF72-F327-BC54160D9056}"/>
              </a:ext>
            </a:extLst>
          </p:cNvPr>
          <p:cNvCxnSpPr>
            <a:endCxn id="23" idx="2"/>
          </p:cNvCxnSpPr>
          <p:nvPr/>
        </p:nvCxnSpPr>
        <p:spPr>
          <a:xfrm>
            <a:off x="1465002" y="4617729"/>
            <a:ext cx="64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E2F34563-8DB9-41A1-5988-E5A04657B163}"/>
              </a:ext>
            </a:extLst>
          </p:cNvPr>
          <p:cNvSpPr/>
          <p:nvPr/>
        </p:nvSpPr>
        <p:spPr>
          <a:xfrm>
            <a:off x="3642847" y="409070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F5609609-6EC5-9BC7-2684-D5C5923C2267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>
          <a:xfrm flipH="1">
            <a:off x="3186467" y="4617729"/>
            <a:ext cx="456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D5B97C60-E329-411D-E543-95263FE3AD7F}"/>
              </a:ext>
            </a:extLst>
          </p:cNvPr>
          <p:cNvSpPr/>
          <p:nvPr/>
        </p:nvSpPr>
        <p:spPr>
          <a:xfrm>
            <a:off x="3304866" y="5351232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990878BF-1112-EDB9-2A64-9418A2BCC9DD}"/>
              </a:ext>
            </a:extLst>
          </p:cNvPr>
          <p:cNvCxnSpPr>
            <a:cxnSpLocks/>
            <a:stCxn id="32" idx="1"/>
            <a:endCxn id="23" idx="5"/>
          </p:cNvCxnSpPr>
          <p:nvPr/>
        </p:nvCxnSpPr>
        <p:spPr>
          <a:xfrm flipH="1" flipV="1">
            <a:off x="3029398" y="4990392"/>
            <a:ext cx="432537" cy="515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83289670-A5D8-01C4-F079-D4C305045E38}"/>
              </a:ext>
            </a:extLst>
          </p:cNvPr>
          <p:cNvSpPr/>
          <p:nvPr/>
        </p:nvSpPr>
        <p:spPr>
          <a:xfrm>
            <a:off x="2094596" y="567177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4334678C-E47F-A97E-3909-760CFCBCB386}"/>
              </a:ext>
            </a:extLst>
          </p:cNvPr>
          <p:cNvCxnSpPr>
            <a:cxnSpLocks/>
            <a:stCxn id="40" idx="0"/>
            <a:endCxn id="23" idx="4"/>
          </p:cNvCxnSpPr>
          <p:nvPr/>
        </p:nvCxnSpPr>
        <p:spPr>
          <a:xfrm flipV="1">
            <a:off x="2630864" y="5144754"/>
            <a:ext cx="19335" cy="527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B6432C1E-0DF3-154B-4C21-DC1D228C79E6}"/>
              </a:ext>
            </a:extLst>
          </p:cNvPr>
          <p:cNvSpPr/>
          <p:nvPr/>
        </p:nvSpPr>
        <p:spPr>
          <a:xfrm>
            <a:off x="870395" y="539698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4B396668-612E-504F-134E-A0C24DC802D2}"/>
              </a:ext>
            </a:extLst>
          </p:cNvPr>
          <p:cNvCxnSpPr>
            <a:cxnSpLocks/>
            <a:stCxn id="45" idx="7"/>
            <a:endCxn id="23" idx="3"/>
          </p:cNvCxnSpPr>
          <p:nvPr/>
        </p:nvCxnSpPr>
        <p:spPr>
          <a:xfrm flipV="1">
            <a:off x="1785862" y="4990392"/>
            <a:ext cx="485138" cy="56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1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  <p:bldP spid="16" grpId="0" animBg="1"/>
      <p:bldP spid="18" grpId="0"/>
      <p:bldP spid="21" grpId="0" animBg="1"/>
      <p:bldP spid="23" grpId="0" animBg="1"/>
      <p:bldP spid="25" grpId="0" animBg="1"/>
      <p:bldP spid="32" grpId="0" animBg="1"/>
      <p:bldP spid="40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אליפסה 3">
            <a:extLst>
              <a:ext uri="{FF2B5EF4-FFF2-40B4-BE49-F238E27FC236}">
                <a16:creationId xmlns:a16="http://schemas.microsoft.com/office/drawing/2014/main" id="{8650B85C-0554-25C2-EA1D-489678BE31AD}"/>
              </a:ext>
            </a:extLst>
          </p:cNvPr>
          <p:cNvSpPr/>
          <p:nvPr/>
        </p:nvSpPr>
        <p:spPr>
          <a:xfrm>
            <a:off x="624346" y="25020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1D1F4ED5-2929-F33B-9DAA-B8A4241FD341}"/>
              </a:ext>
            </a:extLst>
          </p:cNvPr>
          <p:cNvSpPr/>
          <p:nvPr/>
        </p:nvSpPr>
        <p:spPr>
          <a:xfrm>
            <a:off x="2241753" y="25020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435755E6-2F76-C5BD-43B6-BA260E104D17}"/>
              </a:ext>
            </a:extLst>
          </p:cNvPr>
          <p:cNvSpPr/>
          <p:nvPr/>
        </p:nvSpPr>
        <p:spPr>
          <a:xfrm>
            <a:off x="624346" y="205442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24E2B3F6-9E4F-F2C1-3610-DD1AEF28B5BA}"/>
              </a:ext>
            </a:extLst>
          </p:cNvPr>
          <p:cNvSpPr/>
          <p:nvPr/>
        </p:nvSpPr>
        <p:spPr>
          <a:xfrm>
            <a:off x="2241753" y="205442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602DDF41-6528-5CD2-226E-545666B4F9DE}"/>
              </a:ext>
            </a:extLst>
          </p:cNvPr>
          <p:cNvSpPr/>
          <p:nvPr/>
        </p:nvSpPr>
        <p:spPr>
          <a:xfrm>
            <a:off x="489564" y="3826232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5815BD01-8962-8160-236E-E45A1FFB9D63}"/>
              </a:ext>
            </a:extLst>
          </p:cNvPr>
          <p:cNvSpPr/>
          <p:nvPr/>
        </p:nvSpPr>
        <p:spPr>
          <a:xfrm>
            <a:off x="2106971" y="3826232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553C113-6B1F-4876-E241-01ED9F6E2EC2}"/>
              </a:ext>
            </a:extLst>
          </p:cNvPr>
          <p:cNvSpPr/>
          <p:nvPr/>
        </p:nvSpPr>
        <p:spPr>
          <a:xfrm>
            <a:off x="6606049" y="25020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D5F302E0-2892-9D24-FCA4-97FCFC5EDEE0}"/>
              </a:ext>
            </a:extLst>
          </p:cNvPr>
          <p:cNvSpPr/>
          <p:nvPr/>
        </p:nvSpPr>
        <p:spPr>
          <a:xfrm>
            <a:off x="8223456" y="25020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CE13830F-47AB-3D5C-EB00-D59C05A8F489}"/>
              </a:ext>
            </a:extLst>
          </p:cNvPr>
          <p:cNvSpPr/>
          <p:nvPr/>
        </p:nvSpPr>
        <p:spPr>
          <a:xfrm>
            <a:off x="6606049" y="226090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49D0BCA5-70B2-76E3-5CD9-200F3C38CC51}"/>
              </a:ext>
            </a:extLst>
          </p:cNvPr>
          <p:cNvSpPr/>
          <p:nvPr/>
        </p:nvSpPr>
        <p:spPr>
          <a:xfrm>
            <a:off x="8223456" y="226090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AC8DC7A2-953A-8BBE-8349-B1D3579BC1F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696882" y="777233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FB77D095-A89D-6DC8-FE07-FFD4CF5AED1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696882" y="2581452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6676665E-92C9-31B5-CE7F-1174C495361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562100" y="4353257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2F5D9171-5C30-0CB4-57EC-2745AE65A31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678585" y="2787930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E85236B9-17CA-ECE1-FA61-D8B80757732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7678585" y="777233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CB7649A5-E5EC-DBD5-3F86-7EAE28D44491}"/>
              </a:ext>
            </a:extLst>
          </p:cNvPr>
          <p:cNvCxnSpPr>
            <a:stCxn id="7" idx="0"/>
            <a:endCxn id="5" idx="4"/>
          </p:cNvCxnSpPr>
          <p:nvPr/>
        </p:nvCxnSpPr>
        <p:spPr>
          <a:xfrm flipV="1">
            <a:off x="2778021" y="1304258"/>
            <a:ext cx="0" cy="75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99386754-F0C8-5722-B34A-B4683A89BEDB}"/>
              </a:ext>
            </a:extLst>
          </p:cNvPr>
          <p:cNvCxnSpPr>
            <a:cxnSpLocks/>
            <a:stCxn id="13" idx="0"/>
            <a:endCxn id="11" idx="4"/>
          </p:cNvCxnSpPr>
          <p:nvPr/>
        </p:nvCxnSpPr>
        <p:spPr>
          <a:xfrm flipV="1">
            <a:off x="8759724" y="1304258"/>
            <a:ext cx="0" cy="956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אליפסה 34">
            <a:extLst>
              <a:ext uri="{FF2B5EF4-FFF2-40B4-BE49-F238E27FC236}">
                <a16:creationId xmlns:a16="http://schemas.microsoft.com/office/drawing/2014/main" id="{6AA69BEE-2D97-9884-CF2C-16AE86887956}"/>
              </a:ext>
            </a:extLst>
          </p:cNvPr>
          <p:cNvSpPr/>
          <p:nvPr/>
        </p:nvSpPr>
        <p:spPr>
          <a:xfrm>
            <a:off x="493252" y="545106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27C5C86D-070E-D980-4964-CD345D6034AC}"/>
              </a:ext>
            </a:extLst>
          </p:cNvPr>
          <p:cNvSpPr/>
          <p:nvPr/>
        </p:nvSpPr>
        <p:spPr>
          <a:xfrm>
            <a:off x="2110659" y="545106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DEFC7561-1D63-067B-DA8A-DEC688327957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1565788" y="5978093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E6246020-D7D3-8F7D-7EC3-6782BB25E2A3}"/>
              </a:ext>
            </a:extLst>
          </p:cNvPr>
          <p:cNvCxnSpPr>
            <a:cxnSpLocks/>
            <a:stCxn id="36" idx="0"/>
            <a:endCxn id="9" idx="4"/>
          </p:cNvCxnSpPr>
          <p:nvPr/>
        </p:nvCxnSpPr>
        <p:spPr>
          <a:xfrm flipH="1" flipV="1">
            <a:off x="2643239" y="4880282"/>
            <a:ext cx="3688" cy="57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אליפסה 41">
            <a:extLst>
              <a:ext uri="{FF2B5EF4-FFF2-40B4-BE49-F238E27FC236}">
                <a16:creationId xmlns:a16="http://schemas.microsoft.com/office/drawing/2014/main" id="{3DEFFAFA-170B-D2EC-6C5E-A5380B55BE9A}"/>
              </a:ext>
            </a:extLst>
          </p:cNvPr>
          <p:cNvSpPr/>
          <p:nvPr/>
        </p:nvSpPr>
        <p:spPr>
          <a:xfrm>
            <a:off x="6606049" y="354304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43" name="אליפסה 42">
            <a:extLst>
              <a:ext uri="{FF2B5EF4-FFF2-40B4-BE49-F238E27FC236}">
                <a16:creationId xmlns:a16="http://schemas.microsoft.com/office/drawing/2014/main" id="{A2469233-0EEE-9E0D-E1E3-761A9B275BA0}"/>
              </a:ext>
            </a:extLst>
          </p:cNvPr>
          <p:cNvSpPr/>
          <p:nvPr/>
        </p:nvSpPr>
        <p:spPr>
          <a:xfrm>
            <a:off x="8223456" y="3543046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9ABCEEF5-7A84-67A3-BAC8-BB9A1FA6968F}"/>
              </a:ext>
            </a:extLst>
          </p:cNvPr>
          <p:cNvSpPr/>
          <p:nvPr/>
        </p:nvSpPr>
        <p:spPr>
          <a:xfrm>
            <a:off x="6606049" y="5553743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D4F49F1A-F261-242C-F0BD-1EAA369E82A2}"/>
              </a:ext>
            </a:extLst>
          </p:cNvPr>
          <p:cNvSpPr/>
          <p:nvPr/>
        </p:nvSpPr>
        <p:spPr>
          <a:xfrm>
            <a:off x="8223456" y="5553743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D8961BB6-1640-EDEE-FCFA-4B2364E70217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7678585" y="6080768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FC2D40ED-6BC6-33D3-ACF5-DBEF52A59745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7678585" y="4070071"/>
            <a:ext cx="544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04B29A8D-596B-DF7F-E1B3-FF172CAFFF05}"/>
              </a:ext>
            </a:extLst>
          </p:cNvPr>
          <p:cNvCxnSpPr>
            <a:cxnSpLocks/>
            <a:stCxn id="45" idx="0"/>
            <a:endCxn id="43" idx="4"/>
          </p:cNvCxnSpPr>
          <p:nvPr/>
        </p:nvCxnSpPr>
        <p:spPr>
          <a:xfrm flipV="1">
            <a:off x="8759724" y="4597096"/>
            <a:ext cx="0" cy="956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: מעוקל 58">
            <a:extLst>
              <a:ext uri="{FF2B5EF4-FFF2-40B4-BE49-F238E27FC236}">
                <a16:creationId xmlns:a16="http://schemas.microsoft.com/office/drawing/2014/main" id="{1BEBDA19-166F-EC80-0613-8E15B51C1FC7}"/>
              </a:ext>
            </a:extLst>
          </p:cNvPr>
          <p:cNvCxnSpPr>
            <a:stCxn id="43" idx="6"/>
            <a:endCxn id="11" idx="6"/>
          </p:cNvCxnSpPr>
          <p:nvPr/>
        </p:nvCxnSpPr>
        <p:spPr>
          <a:xfrm flipV="1">
            <a:off x="9295992" y="777233"/>
            <a:ext cx="12700" cy="32928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מחבר: מעוקל 59">
            <a:extLst>
              <a:ext uri="{FF2B5EF4-FFF2-40B4-BE49-F238E27FC236}">
                <a16:creationId xmlns:a16="http://schemas.microsoft.com/office/drawing/2014/main" id="{91A9BA00-9B9A-0333-ABF1-B3FC6E54C6EE}"/>
              </a:ext>
            </a:extLst>
          </p:cNvPr>
          <p:cNvCxnSpPr>
            <a:cxnSpLocks/>
            <a:stCxn id="9" idx="6"/>
            <a:endCxn id="5" idx="6"/>
          </p:cNvCxnSpPr>
          <p:nvPr/>
        </p:nvCxnSpPr>
        <p:spPr>
          <a:xfrm flipV="1">
            <a:off x="3179507" y="777233"/>
            <a:ext cx="134782" cy="3576024"/>
          </a:xfrm>
          <a:prstGeom prst="curvedConnector3">
            <a:avLst>
              <a:gd name="adj1" fmla="val 2696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מחבר: מעוקל 63">
            <a:extLst>
              <a:ext uri="{FF2B5EF4-FFF2-40B4-BE49-F238E27FC236}">
                <a16:creationId xmlns:a16="http://schemas.microsoft.com/office/drawing/2014/main" id="{DDA54DAE-A2A1-5F3D-775A-75AB6181570B}"/>
              </a:ext>
            </a:extLst>
          </p:cNvPr>
          <p:cNvCxnSpPr>
            <a:cxnSpLocks/>
            <a:stCxn id="5" idx="6"/>
            <a:endCxn id="11" idx="3"/>
          </p:cNvCxnSpPr>
          <p:nvPr/>
        </p:nvCxnSpPr>
        <p:spPr>
          <a:xfrm>
            <a:off x="3314289" y="777233"/>
            <a:ext cx="5066236" cy="372663"/>
          </a:xfrm>
          <a:prstGeom prst="curvedConnector4">
            <a:avLst>
              <a:gd name="adj1" fmla="val 52526"/>
              <a:gd name="adj2" fmla="val 2800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אליפסה 72">
            <a:extLst>
              <a:ext uri="{FF2B5EF4-FFF2-40B4-BE49-F238E27FC236}">
                <a16:creationId xmlns:a16="http://schemas.microsoft.com/office/drawing/2014/main" id="{C0E7C15E-DD7B-6127-41AE-4475B6C25BC4}"/>
              </a:ext>
            </a:extLst>
          </p:cNvPr>
          <p:cNvSpPr/>
          <p:nvPr/>
        </p:nvSpPr>
        <p:spPr>
          <a:xfrm>
            <a:off x="496879" y="5442719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74" name="אליפסה 73">
            <a:extLst>
              <a:ext uri="{FF2B5EF4-FFF2-40B4-BE49-F238E27FC236}">
                <a16:creationId xmlns:a16="http://schemas.microsoft.com/office/drawing/2014/main" id="{3EB619B9-D02C-FA7A-DB72-B048D0370B83}"/>
              </a:ext>
            </a:extLst>
          </p:cNvPr>
          <p:cNvSpPr/>
          <p:nvPr/>
        </p:nvSpPr>
        <p:spPr>
          <a:xfrm>
            <a:off x="2114226" y="5451068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75" name="אליפסה 74">
            <a:extLst>
              <a:ext uri="{FF2B5EF4-FFF2-40B4-BE49-F238E27FC236}">
                <a16:creationId xmlns:a16="http://schemas.microsoft.com/office/drawing/2014/main" id="{63CD817C-A816-E80F-74F8-4B31833D2079}"/>
              </a:ext>
            </a:extLst>
          </p:cNvPr>
          <p:cNvSpPr/>
          <p:nvPr/>
        </p:nvSpPr>
        <p:spPr>
          <a:xfrm>
            <a:off x="2099536" y="3825796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ADF31719-8A3E-B715-F4E7-E45E34B6CC57}"/>
              </a:ext>
            </a:extLst>
          </p:cNvPr>
          <p:cNvSpPr/>
          <p:nvPr/>
        </p:nvSpPr>
        <p:spPr>
          <a:xfrm>
            <a:off x="2244150" y="250644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p:sp>
        <p:nvSpPr>
          <p:cNvPr id="77" name="אליפסה 76">
            <a:extLst>
              <a:ext uri="{FF2B5EF4-FFF2-40B4-BE49-F238E27FC236}">
                <a16:creationId xmlns:a16="http://schemas.microsoft.com/office/drawing/2014/main" id="{BD9F59F6-C678-9425-693C-598BF0A42331}"/>
              </a:ext>
            </a:extLst>
          </p:cNvPr>
          <p:cNvSpPr/>
          <p:nvPr/>
        </p:nvSpPr>
        <p:spPr>
          <a:xfrm>
            <a:off x="8231120" y="249730"/>
            <a:ext cx="1067740" cy="105405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מלבן 77">
                <a:extLst>
                  <a:ext uri="{FF2B5EF4-FFF2-40B4-BE49-F238E27FC236}">
                    <a16:creationId xmlns:a16="http://schemas.microsoft.com/office/drawing/2014/main" id="{E18231F3-4EC2-F37B-77D5-9FC9B7CD4BA8}"/>
                  </a:ext>
                </a:extLst>
              </p:cNvPr>
              <p:cNvSpPr/>
              <p:nvPr/>
            </p:nvSpPr>
            <p:spPr>
              <a:xfrm>
                <a:off x="3432277" y="4412437"/>
                <a:ext cx="3651512" cy="103028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dirty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US" sz="5400" b="1" i="1" cap="none" spc="0" dirty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1" i="1" cap="none" spc="0" dirty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8" name="מלבן 77">
                <a:extLst>
                  <a:ext uri="{FF2B5EF4-FFF2-40B4-BE49-F238E27FC236}">
                    <a16:creationId xmlns:a16="http://schemas.microsoft.com/office/drawing/2014/main" id="{E18231F3-4EC2-F37B-77D5-9FC9B7CD4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277" y="4412437"/>
                <a:ext cx="3651512" cy="10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3B9D046-34B0-333A-0D01-192A9745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28" y="137859"/>
            <a:ext cx="10581743" cy="367060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4195C424-0CD2-9E21-48D6-62024E5D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27890"/>
              </p:ext>
            </p:extLst>
          </p:nvPr>
        </p:nvGraphicFramePr>
        <p:xfrm>
          <a:off x="1573162" y="4788148"/>
          <a:ext cx="8243251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97792">
                  <a:extLst>
                    <a:ext uri="{9D8B030D-6E8A-4147-A177-3AD203B41FA5}">
                      <a16:colId xmlns:a16="http://schemas.microsoft.com/office/drawing/2014/main" val="1552761973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120639668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1461546003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333508399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783649268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2404830564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3022701115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4063532147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2151946535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1155356704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659876655"/>
                    </a:ext>
                  </a:extLst>
                </a:gridCol>
                <a:gridCol w="597792">
                  <a:extLst>
                    <a:ext uri="{9D8B030D-6E8A-4147-A177-3AD203B41FA5}">
                      <a16:colId xmlns:a16="http://schemas.microsoft.com/office/drawing/2014/main" val="3157043141"/>
                    </a:ext>
                  </a:extLst>
                </a:gridCol>
                <a:gridCol w="1069747">
                  <a:extLst>
                    <a:ext uri="{9D8B030D-6E8A-4147-A177-3AD203B41FA5}">
                      <a16:colId xmlns:a16="http://schemas.microsoft.com/office/drawing/2014/main" val="409015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parent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77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10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5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key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890292"/>
                  </a:ext>
                </a:extLst>
              </a:tr>
            </a:tbl>
          </a:graphicData>
        </a:graphic>
      </p:graphicFrame>
      <p:sp>
        <p:nvSpPr>
          <p:cNvPr id="6" name="מלבן 5">
            <a:extLst>
              <a:ext uri="{FF2B5EF4-FFF2-40B4-BE49-F238E27FC236}">
                <a16:creationId xmlns:a16="http://schemas.microsoft.com/office/drawing/2014/main" id="{B5286207-5572-300E-572A-C624DF6710AE}"/>
              </a:ext>
            </a:extLst>
          </p:cNvPr>
          <p:cNvSpPr/>
          <p:nvPr/>
        </p:nvSpPr>
        <p:spPr>
          <a:xfrm>
            <a:off x="775014" y="3864818"/>
            <a:ext cx="9839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Hash Table Based Union-Find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62F2C729-01C3-354E-3CFE-0489C0D47C6A}"/>
                  </a:ext>
                </a:extLst>
              </p:cNvPr>
              <p:cNvSpPr/>
              <p:nvPr/>
            </p:nvSpPr>
            <p:spPr>
              <a:xfrm>
                <a:off x="1333980" y="5711478"/>
                <a:ext cx="310944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𝑭𝒊𝒏𝒅</m:t>
                      </m:r>
                      <m:d>
                        <m:dPr>
                          <m:ctrlPr>
                            <a:rPr lang="en-US" sz="5400" b="1" i="1" cap="none" spc="0" smtClean="0">
                              <a:ln w="9525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accent5"/>
                              </a:solidFill>
                              <a:effectLst>
                                <a:outerShdw blurRad="12700" dist="38100" dir="2700000" algn="tl" rotWithShape="0">
                                  <a:schemeClr val="accent5">
                                    <a:lumMod val="60000"/>
                                    <a:lumOff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smtClean="0">
                              <a:ln w="9525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accent5"/>
                              </a:solidFill>
                              <a:effectLst>
                                <a:outerShdw blurRad="12700" dist="38100" dir="2700000" algn="tl" rotWithShape="0">
                                  <a:schemeClr val="accent5">
                                    <a:lumMod val="60000"/>
                                    <a:lumOff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5400" b="1" i="1" cap="none" spc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accent5"/>
                          </a:solidFill>
                          <a:effectLst>
                            <a:outerShdw blurRad="12700" dist="38100" dir="2700000" algn="tl" rotWithShape="0">
                              <a:schemeClr val="accent5">
                                <a:lumMod val="60000"/>
                                <a:lumOff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he-IL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62F2C729-01C3-354E-3CFE-0489C0D47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80" y="5711478"/>
                <a:ext cx="310944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לבן 7">
            <a:extLst>
              <a:ext uri="{FF2B5EF4-FFF2-40B4-BE49-F238E27FC236}">
                <a16:creationId xmlns:a16="http://schemas.microsoft.com/office/drawing/2014/main" id="{A529C769-5DA4-5DFB-56BA-838C8583393D}"/>
              </a:ext>
            </a:extLst>
          </p:cNvPr>
          <p:cNvSpPr/>
          <p:nvPr/>
        </p:nvSpPr>
        <p:spPr>
          <a:xfrm>
            <a:off x="3262035" y="5188566"/>
            <a:ext cx="553679" cy="324504"/>
          </a:xfrm>
          <a:prstGeom prst="rect">
            <a:avLst/>
          </a:prstGeom>
          <a:solidFill>
            <a:schemeClr val="accent3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C3E57A20-D6B2-2133-AA3A-2C37E069819C}"/>
              </a:ext>
            </a:extLst>
          </p:cNvPr>
          <p:cNvSpPr/>
          <p:nvPr/>
        </p:nvSpPr>
        <p:spPr>
          <a:xfrm>
            <a:off x="4450755" y="5185004"/>
            <a:ext cx="553679" cy="324504"/>
          </a:xfrm>
          <a:prstGeom prst="rect">
            <a:avLst/>
          </a:prstGeom>
          <a:solidFill>
            <a:schemeClr val="accent3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C86720FC-F2EF-F73A-FB75-949DCA485710}"/>
              </a:ext>
            </a:extLst>
          </p:cNvPr>
          <p:cNvSpPr/>
          <p:nvPr/>
        </p:nvSpPr>
        <p:spPr>
          <a:xfrm>
            <a:off x="9242414" y="5179308"/>
            <a:ext cx="553679" cy="324504"/>
          </a:xfrm>
          <a:prstGeom prst="rect">
            <a:avLst/>
          </a:prstGeom>
          <a:solidFill>
            <a:schemeClr val="accent3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CD783D7-29FD-CF1B-8427-5A0315696F60}"/>
              </a:ext>
            </a:extLst>
          </p:cNvPr>
          <p:cNvSpPr/>
          <p:nvPr/>
        </p:nvSpPr>
        <p:spPr>
          <a:xfrm>
            <a:off x="7429945" y="5174844"/>
            <a:ext cx="553679" cy="324504"/>
          </a:xfrm>
          <a:prstGeom prst="rect">
            <a:avLst/>
          </a:prstGeom>
          <a:solidFill>
            <a:schemeClr val="accent3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26AC6455-2424-9A66-CBD5-6FD14B6EB269}"/>
              </a:ext>
            </a:extLst>
          </p:cNvPr>
          <p:cNvSpPr/>
          <p:nvPr/>
        </p:nvSpPr>
        <p:spPr>
          <a:xfrm>
            <a:off x="8052693" y="5187485"/>
            <a:ext cx="553679" cy="324504"/>
          </a:xfrm>
          <a:prstGeom prst="rect">
            <a:avLst/>
          </a:prstGeom>
          <a:solidFill>
            <a:schemeClr val="accent3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A48B2021-4B92-1469-173C-10B41DBD6ED1}"/>
              </a:ext>
            </a:extLst>
          </p:cNvPr>
          <p:cNvSpPr/>
          <p:nvPr/>
        </p:nvSpPr>
        <p:spPr>
          <a:xfrm>
            <a:off x="9242414" y="4798308"/>
            <a:ext cx="553679" cy="324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19</a:t>
            </a:r>
            <a:endParaRPr lang="he-IL" sz="1600" b="1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48719B89-A083-14EC-1E23-E4D97F34AB8B}"/>
              </a:ext>
            </a:extLst>
          </p:cNvPr>
          <p:cNvSpPr/>
          <p:nvPr/>
        </p:nvSpPr>
        <p:spPr>
          <a:xfrm>
            <a:off x="4452608" y="4805785"/>
            <a:ext cx="553679" cy="324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19</a:t>
            </a:r>
            <a:endParaRPr lang="he-IL" sz="1600" b="1" dirty="0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77B82134-D675-3596-F417-E33352EF467F}"/>
              </a:ext>
            </a:extLst>
          </p:cNvPr>
          <p:cNvSpPr/>
          <p:nvPr/>
        </p:nvSpPr>
        <p:spPr>
          <a:xfrm>
            <a:off x="3262034" y="4807546"/>
            <a:ext cx="553679" cy="324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/>
              <a:t>19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4950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742CA9BF-6412-84BC-B6DE-011DD7BE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57" y="33826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6918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742CA9BF-6412-84BC-B6DE-011DD7BE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85" y="33827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8FB2893B-2E8F-6BBA-B51A-05E8FB7D2D68}"/>
              </a:ext>
            </a:extLst>
          </p:cNvPr>
          <p:cNvSpPr/>
          <p:nvPr/>
        </p:nvSpPr>
        <p:spPr>
          <a:xfrm>
            <a:off x="3744699" y="2235343"/>
            <a:ext cx="1848678" cy="1853701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81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10065 -0.126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6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AD2AFC-D7B2-2A40-140B-85771629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7" y="328787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אליפסה 4">
            <a:extLst>
              <a:ext uri="{FF2B5EF4-FFF2-40B4-BE49-F238E27FC236}">
                <a16:creationId xmlns:a16="http://schemas.microsoft.com/office/drawing/2014/main" id="{7AC6AC9E-03C9-3CC3-CCA5-C049628C5E21}"/>
              </a:ext>
            </a:extLst>
          </p:cNvPr>
          <p:cNvSpPr/>
          <p:nvPr/>
        </p:nvSpPr>
        <p:spPr>
          <a:xfrm>
            <a:off x="2890149" y="-280271"/>
            <a:ext cx="3245179" cy="3298720"/>
          </a:xfrm>
          <a:prstGeom prst="ellipse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682DE96-73C6-F4C3-7468-A15BDE5238A3}"/>
              </a:ext>
            </a:extLst>
          </p:cNvPr>
          <p:cNvSpPr/>
          <p:nvPr/>
        </p:nvSpPr>
        <p:spPr>
          <a:xfrm>
            <a:off x="4665477" y="498196"/>
            <a:ext cx="7328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4"/>
                </a:solidFill>
                <a:effectLst/>
              </a:rPr>
              <a:t>Hash</a:t>
            </a:r>
            <a:endParaRPr lang="he-IL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C32D718B-B58E-E199-2244-914C78FD1BD8}"/>
              </a:ext>
            </a:extLst>
          </p:cNvPr>
          <p:cNvSpPr/>
          <p:nvPr/>
        </p:nvSpPr>
        <p:spPr>
          <a:xfrm>
            <a:off x="4399049" y="751376"/>
            <a:ext cx="158729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1600" b="1" dirty="0">
                <a:ln/>
                <a:solidFill>
                  <a:schemeClr val="accent4"/>
                </a:solidFill>
              </a:rPr>
              <a:t>רלוונטי רק לראש</a:t>
            </a:r>
            <a:endParaRPr lang="he-IL" sz="1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1933BF4-E971-4F5E-A9E1-955255A8A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188" y="4629632"/>
            <a:ext cx="7803556" cy="1409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40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4.79167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7A79F357-C1A2-B90B-1D29-BDBB965BF82E}"/>
                  </a:ext>
                </a:extLst>
              </p:cNvPr>
              <p:cNvSpPr txBox="1"/>
              <p:nvPr/>
            </p:nvSpPr>
            <p:spPr>
              <a:xfrm>
                <a:off x="1189702" y="1124796"/>
                <a:ext cx="9812595" cy="4898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1. שחקן לא יכול לעזוב קבוצה.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2. אם קבוצה מודחת מהטורניר, כל השחקנים בקבוצה עוזבים את הטורניר ולא חוזרים אליו יותר, אבל המידע שלהם נשאר </a:t>
                </a:r>
                <a:br>
                  <a:rPr lang="en-US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  במערכת.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3. השחקנים בקבוצה מסודרים לפי סדר ההצטרפות הכרונולוגי שלהם.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4. אם קבוצה אחת קונה קבוצה אחרת - כל השחקנים שומרים על הסדר המקורי בקבוצה שלהם, אבל כל השחקנים של </a:t>
                </a:r>
                <a:br>
                  <a:rPr lang="en-US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  הקבוצה הרוכשת נחשבים לוותיקים יותר מכל השחקנים של הקבוצה הנרכשת. באופן מפורש: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    ⇒    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buys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yields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𝐵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5. לכל שחקן יש "רוח", </a:t>
                </a:r>
                <a:r>
                  <a:rPr lang="en-US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spirit</a:t>
                </a: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, שמתוארת על ידי פרמוטציה מהקבוצה </a:t>
                </a:r>
                <a:r>
                  <a:rPr lang="en-US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{1,2,3,4,5}</a:t>
                </a: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לעצמה.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6. לכל קבוצה יש "רוח קבוצתית", </a:t>
                </a:r>
                <a:r>
                  <a:rPr lang="en-US" sz="1600" dirty="0"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team spirit</a:t>
                </a:r>
                <a:r>
                  <a:rPr lang="he-IL" sz="1600" dirty="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שהיא גם פרמוטציה שמתקבלת מהרכבה ("כפל") של כל רוחות השחקנים שלה לפי הסדר באופן המפורש הבא:</a:t>
                </a:r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,      </m:t>
                      </m:r>
                      <m:r>
                        <m:rPr>
                          <m:nor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60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spirit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</m:d>
                        </m:sup>
                        <m:e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player</m:t>
                          </m:r>
                          <m:r>
                            <m:rPr>
                              <m:nor/>
                            </m:r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sz="16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spirit</m:t>
                          </m:r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7A79F357-C1A2-B90B-1D29-BDBB965BF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02" y="1124796"/>
                <a:ext cx="9812595" cy="4898520"/>
              </a:xfrm>
              <a:prstGeom prst="rect">
                <a:avLst/>
              </a:prstGeom>
              <a:blipFill>
                <a:blip r:embed="rId2"/>
                <a:stretch>
                  <a:fillRect r="-37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157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תמונה 35">
            <a:extLst>
              <a:ext uri="{FF2B5EF4-FFF2-40B4-BE49-F238E27FC236}">
                <a16:creationId xmlns:a16="http://schemas.microsoft.com/office/drawing/2014/main" id="{4373566B-5335-B718-67EC-52596C84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5" y="1350400"/>
            <a:ext cx="8556169" cy="1241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4ADEB294-6DB6-35E9-A0D8-DE3E7318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971800"/>
            <a:ext cx="8573335" cy="22823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51372B5A-E2A6-B07A-6126-23875E2CB9E4}"/>
                  </a:ext>
                </a:extLst>
              </p:cNvPr>
              <p:cNvSpPr/>
              <p:nvPr/>
            </p:nvSpPr>
            <p:spPr>
              <a:xfrm>
                <a:off x="4445162" y="237112"/>
                <a:ext cx="330167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dirty="0" smtClean="0">
                          <a:ln/>
                          <a:solidFill>
                            <a:schemeClr val="accent4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𝒍𝒐</m:t>
                          </m:r>
                          <m:sSup>
                            <m:sSupPr>
                              <m:ctrlPr>
                                <a:rPr lang="en-US" sz="5400" b="1" i="1" cap="none" spc="0" dirty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1" i="1" cap="none" spc="0" dirty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5400" b="1" i="1" cap="none" spc="0" dirty="0" smtClean="0">
                                  <a:ln/>
                                  <a:solidFill>
                                    <a:schemeClr val="accent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5400" b="1" i="1" cap="none" spc="0" dirty="0" smtClean="0">
                              <a:ln/>
                              <a:solidFill>
                                <a:schemeClr val="accent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he-IL" sz="5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51372B5A-E2A6-B07A-6126-23875E2CB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162" y="237112"/>
                <a:ext cx="330167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תמונה 2">
            <a:extLst>
              <a:ext uri="{FF2B5EF4-FFF2-40B4-BE49-F238E27FC236}">
                <a16:creationId xmlns:a16="http://schemas.microsoft.com/office/drawing/2014/main" id="{CE8D75EE-266E-6879-8DAF-507F16B8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02" y="1507580"/>
            <a:ext cx="11472794" cy="33790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749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29FD2236-7EE7-B477-9FC5-1117052B2BDF}"/>
              </a:ext>
            </a:extLst>
          </p:cNvPr>
          <p:cNvCxnSpPr>
            <a:cxnSpLocks/>
          </p:cNvCxnSpPr>
          <p:nvPr/>
        </p:nvCxnSpPr>
        <p:spPr>
          <a:xfrm flipH="1" flipV="1">
            <a:off x="5397911" y="1858297"/>
            <a:ext cx="410092" cy="5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842823D-F596-3879-4858-73B3DC1ABB3D}"/>
              </a:ext>
            </a:extLst>
          </p:cNvPr>
          <p:cNvGrpSpPr/>
          <p:nvPr/>
        </p:nvGrpSpPr>
        <p:grpSpPr>
          <a:xfrm>
            <a:off x="4664998" y="344129"/>
            <a:ext cx="4068490" cy="1474839"/>
            <a:chOff x="4664998" y="344129"/>
            <a:chExt cx="4068490" cy="1474839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60A1635C-EC24-E4A2-F560-918D68CCE8E2}"/>
                </a:ext>
              </a:extLst>
            </p:cNvPr>
            <p:cNvSpPr/>
            <p:nvPr/>
          </p:nvSpPr>
          <p:spPr>
            <a:xfrm>
              <a:off x="4664998" y="764918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1</a:t>
              </a:r>
              <a:endParaRPr lang="he-IL" sz="3200" b="1" dirty="0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B2E13A63-F929-D766-1BB4-9A2D739C1610}"/>
                </a:ext>
              </a:extLst>
            </p:cNvPr>
            <p:cNvCxnSpPr>
              <a:cxnSpLocks/>
              <a:stCxn id="10" idx="6"/>
              <a:endCxn id="23" idx="1"/>
            </p:cNvCxnSpPr>
            <p:nvPr/>
          </p:nvCxnSpPr>
          <p:spPr>
            <a:xfrm flipV="1">
              <a:off x="5737534" y="1037303"/>
              <a:ext cx="1253201" cy="254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מלבן 22">
                  <a:extLst>
                    <a:ext uri="{FF2B5EF4-FFF2-40B4-BE49-F238E27FC236}">
                      <a16:creationId xmlns:a16="http://schemas.microsoft.com/office/drawing/2014/main" id="{E7EE53A7-AFAC-7221-59A3-16138ED2C03C}"/>
                    </a:ext>
                  </a:extLst>
                </p:cNvPr>
                <p:cNvSpPr/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1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2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23" name="מלבן 22">
                  <a:extLst>
                    <a:ext uri="{FF2B5EF4-FFF2-40B4-BE49-F238E27FC236}">
                      <a16:creationId xmlns:a16="http://schemas.microsoft.com/office/drawing/2014/main" id="{E7EE53A7-AFAC-7221-59A3-16138ED2C0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C2234BB9-CFDD-BD02-D719-C309991CD9B0}"/>
              </a:ext>
            </a:extLst>
          </p:cNvPr>
          <p:cNvSpPr/>
          <p:nvPr/>
        </p:nvSpPr>
        <p:spPr>
          <a:xfrm>
            <a:off x="5500738" y="2374950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2</a:t>
            </a:r>
            <a:endParaRPr lang="he-IL" sz="3200" b="1" dirty="0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03B788BA-8F77-0604-F5D5-2DF8CD0AA0FC}"/>
              </a:ext>
            </a:extLst>
          </p:cNvPr>
          <p:cNvSpPr/>
          <p:nvPr/>
        </p:nvSpPr>
        <p:spPr>
          <a:xfrm>
            <a:off x="528632" y="156721"/>
            <a:ext cx="54713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נניח כי 1 בפנים וכבר שיחק 2 משחקים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8D6B62CD-6C76-DD51-10AB-374C435130C9}"/>
                  </a:ext>
                </a:extLst>
              </p:cNvPr>
              <p:cNvSpPr/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8D6B62CD-6C76-DD51-10AB-374C4351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CEF571D1-9C6F-D4EE-6233-0D674AE8584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573274" y="2735826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9314286-449B-0D16-981D-816A04F5AA99}"/>
              </a:ext>
            </a:extLst>
          </p:cNvPr>
          <p:cNvGrpSpPr/>
          <p:nvPr/>
        </p:nvGrpSpPr>
        <p:grpSpPr>
          <a:xfrm>
            <a:off x="1347018" y="703523"/>
            <a:ext cx="3317980" cy="1548064"/>
            <a:chOff x="1347018" y="703523"/>
            <a:chExt cx="3317980" cy="1548064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F004BACF-552D-1D3C-EDCB-F5A7737347E1}"/>
                </a:ext>
              </a:extLst>
            </p:cNvPr>
            <p:cNvSpPr/>
            <p:nvPr/>
          </p:nvSpPr>
          <p:spPr>
            <a:xfrm>
              <a:off x="1347018" y="703523"/>
              <a:ext cx="1992263" cy="15480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b="1" u="sng" dirty="0" err="1"/>
                <a:t>TeamInfo</a:t>
              </a:r>
              <a:r>
                <a:rPr lang="en-US" dirty="0"/>
                <a:t>:</a:t>
              </a:r>
            </a:p>
            <a:p>
              <a:r>
                <a:rPr lang="en-US" dirty="0"/>
                <a:t>Head = 1</a:t>
              </a:r>
            </a:p>
            <a:p>
              <a:r>
                <a:rPr lang="en-US" dirty="0"/>
                <a:t>Tail = 1</a:t>
              </a:r>
            </a:p>
            <a:p>
              <a:pPr algn="ctr"/>
              <a:endParaRPr lang="he-IL" dirty="0"/>
            </a:p>
          </p:txBody>
        </p:sp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B1B19EFB-9D2D-9C0F-1518-A780CBCD5794}"/>
                </a:ext>
              </a:extLst>
            </p:cNvPr>
            <p:cNvCxnSpPr>
              <a:cxnSpLocks/>
              <a:stCxn id="10" idx="2"/>
              <a:endCxn id="16" idx="3"/>
            </p:cNvCxnSpPr>
            <p:nvPr/>
          </p:nvCxnSpPr>
          <p:spPr>
            <a:xfrm flipH="1">
              <a:off x="3339281" y="1291943"/>
              <a:ext cx="1325717" cy="18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מלבן 20">
                <a:extLst>
                  <a:ext uri="{FF2B5EF4-FFF2-40B4-BE49-F238E27FC236}">
                    <a16:creationId xmlns:a16="http://schemas.microsoft.com/office/drawing/2014/main" id="{D4A4BB5E-26DF-1D1E-C579-FA0353BDEE7C}"/>
                  </a:ext>
                </a:extLst>
              </p:cNvPr>
              <p:cNvSpPr/>
              <p:nvPr/>
            </p:nvSpPr>
            <p:spPr>
              <a:xfrm>
                <a:off x="7194772" y="2047799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21" name="מלבן 20">
                <a:extLst>
                  <a:ext uri="{FF2B5EF4-FFF2-40B4-BE49-F238E27FC236}">
                    <a16:creationId xmlns:a16="http://schemas.microsoft.com/office/drawing/2014/main" id="{D4A4BB5E-26DF-1D1E-C579-FA0353BDE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47799"/>
                <a:ext cx="1742753" cy="1386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מלבן 23">
            <a:extLst>
              <a:ext uri="{FF2B5EF4-FFF2-40B4-BE49-F238E27FC236}">
                <a16:creationId xmlns:a16="http://schemas.microsoft.com/office/drawing/2014/main" id="{D0D9CE35-12AF-A702-8DAB-813EEE39599A}"/>
              </a:ext>
            </a:extLst>
          </p:cNvPr>
          <p:cNvSpPr/>
          <p:nvPr/>
        </p:nvSpPr>
        <p:spPr>
          <a:xfrm>
            <a:off x="1347017" y="703523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2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48D31B95-F4C8-E161-4EC1-6302271AF76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4124251" y="1664606"/>
            <a:ext cx="697816" cy="237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13BD0D5A-8ACD-33A9-62FD-4EC03E991112}"/>
              </a:ext>
            </a:extLst>
          </p:cNvPr>
          <p:cNvSpPr/>
          <p:nvPr/>
        </p:nvSpPr>
        <p:spPr>
          <a:xfrm>
            <a:off x="3816986" y="400487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3</a:t>
            </a:r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מלבן 34">
                <a:extLst>
                  <a:ext uri="{FF2B5EF4-FFF2-40B4-BE49-F238E27FC236}">
                    <a16:creationId xmlns:a16="http://schemas.microsoft.com/office/drawing/2014/main" id="{E699F1A1-0C9D-7AE4-41A2-0C201637E2A0}"/>
                  </a:ext>
                </a:extLst>
              </p:cNvPr>
              <p:cNvSpPr/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35" name="מלבן 34">
                <a:extLst>
                  <a:ext uri="{FF2B5EF4-FFF2-40B4-BE49-F238E27FC236}">
                    <a16:creationId xmlns:a16="http://schemas.microsoft.com/office/drawing/2014/main" id="{E699F1A1-0C9D-7AE4-41A2-0C201637E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F2198B7D-13FC-8F57-85E3-F1BF35EF2362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889522" y="4365754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9DCDCC79-170C-F87B-449C-32068B6B5BBF}"/>
                  </a:ext>
                </a:extLst>
              </p:cNvPr>
              <p:cNvSpPr/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9DCDCC79-170C-F87B-449C-32068B6B5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מלבן 38">
            <a:extLst>
              <a:ext uri="{FF2B5EF4-FFF2-40B4-BE49-F238E27FC236}">
                <a16:creationId xmlns:a16="http://schemas.microsoft.com/office/drawing/2014/main" id="{84A8D20E-CB48-7211-EF90-D5F5875DFBDF}"/>
              </a:ext>
            </a:extLst>
          </p:cNvPr>
          <p:cNvSpPr/>
          <p:nvPr/>
        </p:nvSpPr>
        <p:spPr>
          <a:xfrm>
            <a:off x="1356023" y="712816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3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22518332-D3E4-EE85-AE36-70A667768950}"/>
                  </a:ext>
                </a:extLst>
              </p:cNvPr>
              <p:cNvSpPr/>
              <p:nvPr/>
            </p:nvSpPr>
            <p:spPr>
              <a:xfrm>
                <a:off x="700448" y="5580338"/>
                <a:ext cx="1067311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:r>
                  <a:rPr lang="he-IL" sz="2400" b="1" cap="none" spc="0" dirty="0">
                    <a:ln/>
                    <a:solidFill>
                      <a:schemeClr val="accent4"/>
                    </a:solidFill>
                    <a:effectLst/>
                  </a:rPr>
                  <a:t>בנוסף, לכל שחקן יש </a:t>
                </a:r>
                <a14:m>
                  <m:oMath xmlns:m="http://schemas.openxmlformats.org/officeDocument/2006/math">
                    <m:r>
                      <a:rPr lang="en-US" sz="2400" b="1" i="1" cap="none" spc="0" smtClean="0">
                        <a:ln/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𝒂𝒃𝒊𝒍𝒊𝒕𝒚</m:t>
                    </m:r>
                  </m:oMath>
                </a14:m>
                <a:r>
                  <a:rPr lang="he-IL" sz="2400" b="1" cap="none" spc="0" dirty="0">
                    <a:ln/>
                    <a:solidFill>
                      <a:schemeClr val="accent4"/>
                    </a:solidFill>
                    <a:effectLst/>
                  </a:rPr>
                  <a:t> וגם זה נסכם לערך מצטבר בקבוצה, כאן בלי שטיקים </a:t>
                </a:r>
                <a:r>
                  <a:rPr lang="en-US" sz="2400" b="1" cap="none" spc="0" dirty="0">
                    <a:ln/>
                    <a:solidFill>
                      <a:schemeClr val="accent4"/>
                    </a:solidFill>
                    <a:effectLst/>
                  </a:rPr>
                  <a:t>;)</a:t>
                </a:r>
                <a:endParaRPr lang="he-IL" sz="24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22518332-D3E4-EE85-AE36-70A667768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8" y="5580338"/>
                <a:ext cx="1067311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7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animBg="1"/>
      <p:bldP spid="21" grpId="0" animBg="1"/>
      <p:bldP spid="24" grpId="0" animBg="1"/>
      <p:bldP spid="34" grpId="0" animBg="1"/>
      <p:bldP spid="35" grpId="0" animBg="1"/>
      <p:bldP spid="37" grpId="0" animBg="1"/>
      <p:bldP spid="39" grpId="0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79AD577B-9782-D6C8-4FC6-B65845F41670}"/>
              </a:ext>
            </a:extLst>
          </p:cNvPr>
          <p:cNvCxnSpPr>
            <a:cxnSpLocks/>
          </p:cNvCxnSpPr>
          <p:nvPr/>
        </p:nvCxnSpPr>
        <p:spPr>
          <a:xfrm flipH="1" flipV="1">
            <a:off x="5397911" y="1858297"/>
            <a:ext cx="410092" cy="5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3380E15-CC63-88F9-93C8-EA2EE94834DD}"/>
              </a:ext>
            </a:extLst>
          </p:cNvPr>
          <p:cNvGrpSpPr/>
          <p:nvPr/>
        </p:nvGrpSpPr>
        <p:grpSpPr>
          <a:xfrm>
            <a:off x="4664998" y="344129"/>
            <a:ext cx="4068490" cy="1474839"/>
            <a:chOff x="4664998" y="344129"/>
            <a:chExt cx="4068490" cy="1474839"/>
          </a:xfrm>
        </p:grpSpPr>
        <p:sp>
          <p:nvSpPr>
            <p:cNvPr id="7" name="אליפסה 6">
              <a:extLst>
                <a:ext uri="{FF2B5EF4-FFF2-40B4-BE49-F238E27FC236}">
                  <a16:creationId xmlns:a16="http://schemas.microsoft.com/office/drawing/2014/main" id="{EE5659A8-3F17-6FF0-E530-634D4BDE6F73}"/>
                </a:ext>
              </a:extLst>
            </p:cNvPr>
            <p:cNvSpPr/>
            <p:nvPr/>
          </p:nvSpPr>
          <p:spPr>
            <a:xfrm>
              <a:off x="4664998" y="764918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1</a:t>
              </a:r>
              <a:endParaRPr lang="he-IL" sz="3200" b="1" dirty="0"/>
            </a:p>
          </p:txBody>
        </p: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1D294838-90FA-95E4-A411-41035A4799C6}"/>
                </a:ext>
              </a:extLst>
            </p:cNvPr>
            <p:cNvCxnSpPr>
              <a:cxnSpLocks/>
              <a:stCxn id="7" idx="6"/>
              <a:endCxn id="9" idx="1"/>
            </p:cNvCxnSpPr>
            <p:nvPr/>
          </p:nvCxnSpPr>
          <p:spPr>
            <a:xfrm flipV="1">
              <a:off x="5737534" y="1037303"/>
              <a:ext cx="1253201" cy="254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DA8E318E-E524-6205-CB67-7E4FE640A2F7}"/>
                    </a:ext>
                  </a:extLst>
                </p:cNvPr>
                <p:cNvSpPr/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1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2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9" name="מלבן 8">
                  <a:extLst>
                    <a:ext uri="{FF2B5EF4-FFF2-40B4-BE49-F238E27FC236}">
                      <a16:creationId xmlns:a16="http://schemas.microsoft.com/office/drawing/2014/main" id="{DA8E318E-E524-6205-CB67-7E4FE640A2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אליפסה 9">
            <a:extLst>
              <a:ext uri="{FF2B5EF4-FFF2-40B4-BE49-F238E27FC236}">
                <a16:creationId xmlns:a16="http://schemas.microsoft.com/office/drawing/2014/main" id="{FF5B9283-7EA3-F298-528E-A2D847684FE3}"/>
              </a:ext>
            </a:extLst>
          </p:cNvPr>
          <p:cNvSpPr/>
          <p:nvPr/>
        </p:nvSpPr>
        <p:spPr>
          <a:xfrm>
            <a:off x="5500738" y="2374950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2</a:t>
            </a:r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9C7F428A-AE4A-9E72-4862-185CC183457C}"/>
                  </a:ext>
                </a:extLst>
              </p:cNvPr>
              <p:cNvSpPr/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11" name="מלבן 10">
                <a:extLst>
                  <a:ext uri="{FF2B5EF4-FFF2-40B4-BE49-F238E27FC236}">
                    <a16:creationId xmlns:a16="http://schemas.microsoft.com/office/drawing/2014/main" id="{9C7F428A-AE4A-9E72-4862-185CC1834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79148D57-DD5B-3BE2-3BEB-3BBF345CAA6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573274" y="2735826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61E8FD91-CF9E-C8D3-E55E-FE29B64DA9D7}"/>
              </a:ext>
            </a:extLst>
          </p:cNvPr>
          <p:cNvGrpSpPr/>
          <p:nvPr/>
        </p:nvGrpSpPr>
        <p:grpSpPr>
          <a:xfrm>
            <a:off x="1347018" y="703523"/>
            <a:ext cx="3317980" cy="1548064"/>
            <a:chOff x="1347018" y="703523"/>
            <a:chExt cx="3317980" cy="1548064"/>
          </a:xfrm>
        </p:grpSpPr>
        <p:sp>
          <p:nvSpPr>
            <p:cNvPr id="14" name="מלבן 13">
              <a:extLst>
                <a:ext uri="{FF2B5EF4-FFF2-40B4-BE49-F238E27FC236}">
                  <a16:creationId xmlns:a16="http://schemas.microsoft.com/office/drawing/2014/main" id="{74FC4988-01AA-E114-F323-19DFAEAD223A}"/>
                </a:ext>
              </a:extLst>
            </p:cNvPr>
            <p:cNvSpPr/>
            <p:nvPr/>
          </p:nvSpPr>
          <p:spPr>
            <a:xfrm>
              <a:off x="1347018" y="703523"/>
              <a:ext cx="1992263" cy="15480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b="1" u="sng" dirty="0" err="1"/>
                <a:t>TeamInfo</a:t>
              </a:r>
              <a:r>
                <a:rPr lang="en-US" dirty="0"/>
                <a:t>:</a:t>
              </a:r>
            </a:p>
            <a:p>
              <a:r>
                <a:rPr lang="en-US" dirty="0"/>
                <a:t>Head = 1</a:t>
              </a:r>
            </a:p>
            <a:p>
              <a:r>
                <a:rPr lang="en-US" dirty="0"/>
                <a:t>Tail = 1</a:t>
              </a:r>
            </a:p>
            <a:p>
              <a:pPr algn="ctr"/>
              <a:endParaRPr lang="he-IL" dirty="0"/>
            </a:p>
          </p:txBody>
        </p:sp>
        <p:cxnSp>
          <p:nvCxnSpPr>
            <p:cNvPr id="15" name="מחבר חץ ישר 14">
              <a:extLst>
                <a:ext uri="{FF2B5EF4-FFF2-40B4-BE49-F238E27FC236}">
                  <a16:creationId xmlns:a16="http://schemas.microsoft.com/office/drawing/2014/main" id="{AEC10540-3174-623F-9E13-0CC552A678ED}"/>
                </a:ext>
              </a:extLst>
            </p:cNvPr>
            <p:cNvCxnSpPr>
              <a:cxnSpLocks/>
              <a:stCxn id="7" idx="2"/>
              <a:endCxn id="14" idx="3"/>
            </p:cNvCxnSpPr>
            <p:nvPr/>
          </p:nvCxnSpPr>
          <p:spPr>
            <a:xfrm flipH="1">
              <a:off x="3339281" y="1291943"/>
              <a:ext cx="1325717" cy="18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0FE45700-0BA8-2D88-C4DF-B6FC1A015A70}"/>
                  </a:ext>
                </a:extLst>
              </p:cNvPr>
              <p:cNvSpPr/>
              <p:nvPr/>
            </p:nvSpPr>
            <p:spPr>
              <a:xfrm>
                <a:off x="7194772" y="2057631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16" name="מלבן 15">
                <a:extLst>
                  <a:ext uri="{FF2B5EF4-FFF2-40B4-BE49-F238E27FC236}">
                    <a16:creationId xmlns:a16="http://schemas.microsoft.com/office/drawing/2014/main" id="{0FE45700-0BA8-2D88-C4DF-B6FC1A015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57631"/>
                <a:ext cx="1742753" cy="1386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מלבן 16">
            <a:extLst>
              <a:ext uri="{FF2B5EF4-FFF2-40B4-BE49-F238E27FC236}">
                <a16:creationId xmlns:a16="http://schemas.microsoft.com/office/drawing/2014/main" id="{A90A085C-0B2C-234E-529D-DA0E5FDBE2D8}"/>
              </a:ext>
            </a:extLst>
          </p:cNvPr>
          <p:cNvSpPr/>
          <p:nvPr/>
        </p:nvSpPr>
        <p:spPr>
          <a:xfrm>
            <a:off x="1347017" y="703523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2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F51FC846-847F-4268-8F16-D3DA298BCFFC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124251" y="1664606"/>
            <a:ext cx="697816" cy="237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9D6AA377-3389-6FAF-F892-D645421A1221}"/>
              </a:ext>
            </a:extLst>
          </p:cNvPr>
          <p:cNvSpPr/>
          <p:nvPr/>
        </p:nvSpPr>
        <p:spPr>
          <a:xfrm>
            <a:off x="3816986" y="400487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3</a:t>
            </a:r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מלבן 19">
                <a:extLst>
                  <a:ext uri="{FF2B5EF4-FFF2-40B4-BE49-F238E27FC236}">
                    <a16:creationId xmlns:a16="http://schemas.microsoft.com/office/drawing/2014/main" id="{0745024A-868C-DDD3-B163-23465EE35733}"/>
                  </a:ext>
                </a:extLst>
              </p:cNvPr>
              <p:cNvSpPr/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20" name="מלבן 19">
                <a:extLst>
                  <a:ext uri="{FF2B5EF4-FFF2-40B4-BE49-F238E27FC236}">
                    <a16:creationId xmlns:a16="http://schemas.microsoft.com/office/drawing/2014/main" id="{0745024A-868C-DDD3-B163-23465EE35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C089FA65-C2E4-3FA7-92D4-B47FB4CC7E0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889522" y="4365754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מלבן 21">
                <a:extLst>
                  <a:ext uri="{FF2B5EF4-FFF2-40B4-BE49-F238E27FC236}">
                    <a16:creationId xmlns:a16="http://schemas.microsoft.com/office/drawing/2014/main" id="{ED7A664A-0F57-5787-1F55-A98615B65FE0}"/>
                  </a:ext>
                </a:extLst>
              </p:cNvPr>
              <p:cNvSpPr/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22" name="מלבן 21">
                <a:extLst>
                  <a:ext uri="{FF2B5EF4-FFF2-40B4-BE49-F238E27FC236}">
                    <a16:creationId xmlns:a16="http://schemas.microsoft.com/office/drawing/2014/main" id="{ED7A664A-0F57-5787-1F55-A98615B65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מלבן 22">
            <a:extLst>
              <a:ext uri="{FF2B5EF4-FFF2-40B4-BE49-F238E27FC236}">
                <a16:creationId xmlns:a16="http://schemas.microsoft.com/office/drawing/2014/main" id="{34CB0434-477A-9CAC-823B-43541BB0692B}"/>
              </a:ext>
            </a:extLst>
          </p:cNvPr>
          <p:cNvSpPr/>
          <p:nvPr/>
        </p:nvSpPr>
        <p:spPr>
          <a:xfrm>
            <a:off x="1356023" y="712816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3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37D98585-12F2-32C3-CDA6-842E6AF146A0}"/>
                  </a:ext>
                </a:extLst>
              </p:cNvPr>
              <p:cNvSpPr/>
              <p:nvPr/>
            </p:nvSpPr>
            <p:spPr>
              <a:xfrm>
                <a:off x="575300" y="5359041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𝐺𝑎𝑚𝑒</m:t>
                      </m:r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37D98585-12F2-32C3-CDA6-842E6AF14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0" y="5359041"/>
                <a:ext cx="2325217" cy="1054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תמונה 25">
            <a:extLst>
              <a:ext uri="{FF2B5EF4-FFF2-40B4-BE49-F238E27FC236}">
                <a16:creationId xmlns:a16="http://schemas.microsoft.com/office/drawing/2014/main" id="{8CDA7A11-1A94-ACDF-C524-77DD7B12C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9028" y="1463698"/>
            <a:ext cx="4648203" cy="41391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מלבן 26">
            <a:extLst>
              <a:ext uri="{FF2B5EF4-FFF2-40B4-BE49-F238E27FC236}">
                <a16:creationId xmlns:a16="http://schemas.microsoft.com/office/drawing/2014/main" id="{097355B9-7E72-9690-9473-A62BE35B4E83}"/>
              </a:ext>
            </a:extLst>
          </p:cNvPr>
          <p:cNvSpPr/>
          <p:nvPr/>
        </p:nvSpPr>
        <p:spPr>
          <a:xfrm>
            <a:off x="4718657" y="315650"/>
            <a:ext cx="2468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ind(3)</a:t>
            </a:r>
            <a:endParaRPr lang="he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D2808605-8E60-2513-DEB0-3BBCE3ED62BB}"/>
              </a:ext>
            </a:extLst>
          </p:cNvPr>
          <p:cNvSpPr/>
          <p:nvPr/>
        </p:nvSpPr>
        <p:spPr>
          <a:xfrm>
            <a:off x="3816986" y="4004878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021280B1-068A-5241-4148-F646C6293473}"/>
              </a:ext>
            </a:extLst>
          </p:cNvPr>
          <p:cNvSpPr/>
          <p:nvPr/>
        </p:nvSpPr>
        <p:spPr>
          <a:xfrm>
            <a:off x="4663034" y="765018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19088871-844E-D560-4945-808327F6A083}"/>
                  </a:ext>
                </a:extLst>
              </p:cNvPr>
              <p:cNvSpPr/>
              <p:nvPr/>
            </p:nvSpPr>
            <p:spPr>
              <a:xfrm>
                <a:off x="575299" y="5359796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𝐺𝑎𝑚𝑒</m:t>
                      </m:r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0" name="מלבן 29">
                <a:extLst>
                  <a:ext uri="{FF2B5EF4-FFF2-40B4-BE49-F238E27FC236}">
                    <a16:creationId xmlns:a16="http://schemas.microsoft.com/office/drawing/2014/main" id="{19088871-844E-D560-4945-808327F6A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9" y="5359796"/>
                <a:ext cx="2325217" cy="1054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5B42B9F5-60FE-C382-821E-97A7B0ECDA8E}"/>
                  </a:ext>
                </a:extLst>
              </p:cNvPr>
              <p:cNvSpPr/>
              <p:nvPr/>
            </p:nvSpPr>
            <p:spPr>
              <a:xfrm>
                <a:off x="575298" y="5359040"/>
                <a:ext cx="2325217" cy="1054051"/>
              </a:xfrm>
              <a:prstGeom prst="rect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𝐺𝑎𝑚𝑒</m:t>
                      </m:r>
                      <m:sSup>
                        <m:sSupPr>
                          <m:ctrlP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effectLst>
                                <a:glow rad="1016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>
                            <a:glow rad="1016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dirty="0"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5B42B9F5-60FE-C382-821E-97A7B0ECD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8" y="5359040"/>
                <a:ext cx="2325217" cy="1054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E45105A-892B-8F9A-3638-048BE713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0" y="1091381"/>
            <a:ext cx="11315954" cy="4866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3150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87FA82F-3F0C-41FD-5BD8-63EE7FF4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5" y="117465"/>
            <a:ext cx="10623579" cy="6623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6AF13F-350D-52FD-A058-4F403FA38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52" t="43439" b="50178"/>
          <a:stretch/>
        </p:blipFill>
        <p:spPr>
          <a:xfrm>
            <a:off x="1278193" y="1081548"/>
            <a:ext cx="7521678" cy="2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8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3AD2AFC-D7B2-2A40-140B-85771629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1" y="43659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59845D32-07C7-9969-B918-D74C79E0C9C5}"/>
              </a:ext>
            </a:extLst>
          </p:cNvPr>
          <p:cNvSpPr/>
          <p:nvPr/>
        </p:nvSpPr>
        <p:spPr>
          <a:xfrm>
            <a:off x="4553267" y="1766333"/>
            <a:ext cx="3203453" cy="3030653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7AD538B-AED1-8C0D-609E-157B8185B0A2}"/>
              </a:ext>
            </a:extLst>
          </p:cNvPr>
          <p:cNvSpPr/>
          <p:nvPr/>
        </p:nvSpPr>
        <p:spPr>
          <a:xfrm>
            <a:off x="9226383" y="1620191"/>
            <a:ext cx="3011557" cy="2965163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0CA0DB4-72C9-E683-E20C-C8EB3F46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14" y="1400765"/>
            <a:ext cx="8146486" cy="10287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970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0405 -0.204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10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5191843-B12F-9D9B-6A26-1C97E47D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9" y="217530"/>
            <a:ext cx="11949733" cy="648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A79A767-9AE4-02F8-F991-428B105C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8" y="6031885"/>
            <a:ext cx="2988368" cy="45740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599B0FC-502D-30CF-8A3C-33C976A55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00" y="3299850"/>
            <a:ext cx="7201841" cy="2901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F250D5B-9AAB-9480-FF0A-5CFF3BB54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61" y="1862549"/>
            <a:ext cx="9877770" cy="106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FA9A36D-832D-3774-A99A-3E48BEFD0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3" b="95478"/>
          <a:stretch/>
        </p:blipFill>
        <p:spPr>
          <a:xfrm>
            <a:off x="688898" y="1820969"/>
            <a:ext cx="2580082" cy="195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9145AB7C-A30B-8C80-BCAC-B55AAF17A6FE}"/>
              </a:ext>
            </a:extLst>
          </p:cNvPr>
          <p:cNvGrpSpPr/>
          <p:nvPr/>
        </p:nvGrpSpPr>
        <p:grpSpPr>
          <a:xfrm>
            <a:off x="2110900" y="940108"/>
            <a:ext cx="7590507" cy="4719484"/>
            <a:chOff x="1347018" y="344129"/>
            <a:chExt cx="7590507" cy="4719484"/>
          </a:xfrm>
        </p:grpSpPr>
        <p:cxnSp>
          <p:nvCxnSpPr>
            <p:cNvPr id="11" name="מחבר חץ ישר 10">
              <a:extLst>
                <a:ext uri="{FF2B5EF4-FFF2-40B4-BE49-F238E27FC236}">
                  <a16:creationId xmlns:a16="http://schemas.microsoft.com/office/drawing/2014/main" id="{69FB4CAC-D295-E860-2F59-D0B2EF4CD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7911" y="1858297"/>
              <a:ext cx="410092" cy="555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קבוצה 11">
              <a:extLst>
                <a:ext uri="{FF2B5EF4-FFF2-40B4-BE49-F238E27FC236}">
                  <a16:creationId xmlns:a16="http://schemas.microsoft.com/office/drawing/2014/main" id="{C1804F1B-C352-9D8E-F1CF-AF027C9491AD}"/>
                </a:ext>
              </a:extLst>
            </p:cNvPr>
            <p:cNvGrpSpPr/>
            <p:nvPr/>
          </p:nvGrpSpPr>
          <p:grpSpPr>
            <a:xfrm>
              <a:off x="4664998" y="344129"/>
              <a:ext cx="4068490" cy="1474839"/>
              <a:chOff x="4664998" y="344129"/>
              <a:chExt cx="4068490" cy="1474839"/>
            </a:xfrm>
          </p:grpSpPr>
          <p:sp>
            <p:nvSpPr>
              <p:cNvPr id="26" name="אליפסה 25">
                <a:extLst>
                  <a:ext uri="{FF2B5EF4-FFF2-40B4-BE49-F238E27FC236}">
                    <a16:creationId xmlns:a16="http://schemas.microsoft.com/office/drawing/2014/main" id="{F9A2F0CE-BFC4-254A-16E6-4B380E8B7DBC}"/>
                  </a:ext>
                </a:extLst>
              </p:cNvPr>
              <p:cNvSpPr/>
              <p:nvPr/>
            </p:nvSpPr>
            <p:spPr>
              <a:xfrm>
                <a:off x="4664998" y="764918"/>
                <a:ext cx="1072536" cy="1054050"/>
              </a:xfrm>
              <a:prstGeom prst="ellipse">
                <a:avLst/>
              </a:prstGeom>
              <a:solidFill>
                <a:schemeClr val="tx2">
                  <a:lumMod val="75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200" b="1" dirty="0"/>
                  <a:t>1</a:t>
                </a:r>
                <a:endParaRPr lang="he-IL" sz="3200" b="1" dirty="0"/>
              </a:p>
            </p:txBody>
          </p:sp>
          <p:cxnSp>
            <p:nvCxnSpPr>
              <p:cNvPr id="27" name="מחבר ישר 26">
                <a:extLst>
                  <a:ext uri="{FF2B5EF4-FFF2-40B4-BE49-F238E27FC236}">
                    <a16:creationId xmlns:a16="http://schemas.microsoft.com/office/drawing/2014/main" id="{1070797D-4FC3-DA1F-DA6B-E21BD60475DC}"/>
                  </a:ext>
                </a:extLst>
              </p:cNvPr>
              <p:cNvCxnSpPr>
                <a:cxnSpLocks/>
                <a:stCxn id="26" idx="6"/>
                <a:endCxn id="28" idx="1"/>
              </p:cNvCxnSpPr>
              <p:nvPr/>
            </p:nvCxnSpPr>
            <p:spPr>
              <a:xfrm flipV="1">
                <a:off x="5737534" y="1037303"/>
                <a:ext cx="1253201" cy="2546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מלבן 27">
                    <a:extLst>
                      <a:ext uri="{FF2B5EF4-FFF2-40B4-BE49-F238E27FC236}">
                        <a16:creationId xmlns:a16="http://schemas.microsoft.com/office/drawing/2014/main" id="{B0A69954-987B-DFFF-249E-D192836B9154}"/>
                      </a:ext>
                    </a:extLst>
                  </p:cNvPr>
                  <p:cNvSpPr/>
                  <p:nvPr/>
                </p:nvSpPr>
                <p:spPr>
                  <a:xfrm>
                    <a:off x="6990735" y="344129"/>
                    <a:ext cx="1742753" cy="1386348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ID = 1</a:t>
                    </a:r>
                    <a:br>
                      <a:rPr lang="en-US" dirty="0"/>
                    </a:br>
                    <a:r>
                      <a:rPr lang="en-US" dirty="0"/>
                      <a:t>Spirit =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b="0" dirty="0"/>
                  </a:p>
                  <a:p>
                    <a:pPr algn="ctr"/>
                    <a:r>
                      <a:rPr lang="en-US" dirty="0"/>
                      <a:t>Games = 2</a:t>
                    </a:r>
                    <a:endParaRPr lang="he-IL" dirty="0"/>
                  </a:p>
                </p:txBody>
              </p:sp>
            </mc:Choice>
            <mc:Fallback xmlns="">
              <p:sp>
                <p:nvSpPr>
                  <p:cNvPr id="23" name="מלבן 22">
                    <a:extLst>
                      <a:ext uri="{FF2B5EF4-FFF2-40B4-BE49-F238E27FC236}">
                        <a16:creationId xmlns:a16="http://schemas.microsoft.com/office/drawing/2014/main" id="{E7EE53A7-AFAC-7221-59A3-16138ED2C0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0735" y="344129"/>
                    <a:ext cx="1742753" cy="13863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07FC4490-3C09-2E90-1322-C5EF315A408E}"/>
                </a:ext>
              </a:extLst>
            </p:cNvPr>
            <p:cNvSpPr/>
            <p:nvPr/>
          </p:nvSpPr>
          <p:spPr>
            <a:xfrm>
              <a:off x="5500738" y="2374950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2</a:t>
              </a:r>
              <a:endParaRPr lang="he-IL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44458D2A-D75B-4C65-57FE-B772F948D830}"/>
                    </a:ext>
                  </a:extLst>
                </p:cNvPr>
                <p:cNvSpPr/>
                <p:nvPr/>
              </p:nvSpPr>
              <p:spPr>
                <a:xfrm>
                  <a:off x="7194772" y="2042652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2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0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14" name="מלבן 13">
                  <a:extLst>
                    <a:ext uri="{FF2B5EF4-FFF2-40B4-BE49-F238E27FC236}">
                      <a16:creationId xmlns:a16="http://schemas.microsoft.com/office/drawing/2014/main" id="{44458D2A-D75B-4C65-57FE-B772F948D8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772" y="2042652"/>
                  <a:ext cx="1742753" cy="13863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מחבר ישר 14">
              <a:extLst>
                <a:ext uri="{FF2B5EF4-FFF2-40B4-BE49-F238E27FC236}">
                  <a16:creationId xmlns:a16="http://schemas.microsoft.com/office/drawing/2014/main" id="{BB447C8A-CE85-B230-8A02-B34B7DF6241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6573274" y="2735826"/>
              <a:ext cx="621498" cy="106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2F0E5610-297C-BED0-6D63-7FAB659FBEE9}"/>
                </a:ext>
              </a:extLst>
            </p:cNvPr>
            <p:cNvGrpSpPr/>
            <p:nvPr/>
          </p:nvGrpSpPr>
          <p:grpSpPr>
            <a:xfrm>
              <a:off x="1347018" y="703523"/>
              <a:ext cx="3317980" cy="1548064"/>
              <a:chOff x="1347018" y="703523"/>
              <a:chExt cx="3317980" cy="1548064"/>
            </a:xfrm>
          </p:grpSpPr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4F424A5D-7D27-31B2-7C45-12322A956B99}"/>
                  </a:ext>
                </a:extLst>
              </p:cNvPr>
              <p:cNvSpPr/>
              <p:nvPr/>
            </p:nvSpPr>
            <p:spPr>
              <a:xfrm>
                <a:off x="1347018" y="703523"/>
                <a:ext cx="1992263" cy="15480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r>
                  <a:rPr lang="en-US" b="1" u="sng" dirty="0" err="1"/>
                  <a:t>TeamInfo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Head = 1</a:t>
                </a:r>
              </a:p>
              <a:p>
                <a:r>
                  <a:rPr lang="en-US" dirty="0"/>
                  <a:t>Tail = 1</a:t>
                </a:r>
              </a:p>
              <a:p>
                <a:pPr algn="ctr"/>
                <a:endParaRPr lang="he-IL" dirty="0"/>
              </a:p>
            </p:txBody>
          </p:sp>
          <p:cxnSp>
            <p:nvCxnSpPr>
              <p:cNvPr id="25" name="מחבר חץ ישר 24">
                <a:extLst>
                  <a:ext uri="{FF2B5EF4-FFF2-40B4-BE49-F238E27FC236}">
                    <a16:creationId xmlns:a16="http://schemas.microsoft.com/office/drawing/2014/main" id="{D191AAE8-C62F-A363-240A-63998CF2A363}"/>
                  </a:ext>
                </a:extLst>
              </p:cNvPr>
              <p:cNvCxnSpPr>
                <a:cxnSpLocks/>
                <a:stCxn id="26" idx="2"/>
                <a:endCxn id="24" idx="3"/>
              </p:cNvCxnSpPr>
              <p:nvPr/>
            </p:nvCxnSpPr>
            <p:spPr>
              <a:xfrm flipH="1">
                <a:off x="3339281" y="1291943"/>
                <a:ext cx="1325717" cy="185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75E8DF34-80F1-0286-1DC9-3B2C9354FD74}"/>
                    </a:ext>
                  </a:extLst>
                </p:cNvPr>
                <p:cNvSpPr/>
                <p:nvPr/>
              </p:nvSpPr>
              <p:spPr>
                <a:xfrm>
                  <a:off x="7194772" y="2057631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2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-2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75E8DF34-80F1-0286-1DC9-3B2C9354FD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772" y="2057631"/>
                  <a:ext cx="1742753" cy="13863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מחבר חץ ישר 17">
              <a:extLst>
                <a:ext uri="{FF2B5EF4-FFF2-40B4-BE49-F238E27FC236}">
                  <a16:creationId xmlns:a16="http://schemas.microsoft.com/office/drawing/2014/main" id="{C89F3639-BEFD-5F72-D8E4-92C88D76478A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4124251" y="1664606"/>
              <a:ext cx="697816" cy="2379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067E2314-E2F9-D791-A12F-414FF5ADED25}"/>
                </a:ext>
              </a:extLst>
            </p:cNvPr>
            <p:cNvSpPr/>
            <p:nvPr/>
          </p:nvSpPr>
          <p:spPr>
            <a:xfrm>
              <a:off x="3816986" y="4004878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3</a:t>
              </a:r>
              <a:endParaRPr lang="he-IL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מלבן 19">
                  <a:extLst>
                    <a:ext uri="{FF2B5EF4-FFF2-40B4-BE49-F238E27FC236}">
                      <a16:creationId xmlns:a16="http://schemas.microsoft.com/office/drawing/2014/main" id="{EFA50AB7-28E6-DE3B-364C-31878D630C57}"/>
                    </a:ext>
                  </a:extLst>
                </p:cNvPr>
                <p:cNvSpPr/>
                <p:nvPr/>
              </p:nvSpPr>
              <p:spPr>
                <a:xfrm>
                  <a:off x="5511020" y="3672580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3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0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20" name="מלבן 19">
                  <a:extLst>
                    <a:ext uri="{FF2B5EF4-FFF2-40B4-BE49-F238E27FC236}">
                      <a16:creationId xmlns:a16="http://schemas.microsoft.com/office/drawing/2014/main" id="{EFA50AB7-28E6-DE3B-364C-31878D630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1020" y="3672580"/>
                  <a:ext cx="1742753" cy="13863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מחבר ישר 20">
              <a:extLst>
                <a:ext uri="{FF2B5EF4-FFF2-40B4-BE49-F238E27FC236}">
                  <a16:creationId xmlns:a16="http://schemas.microsoft.com/office/drawing/2014/main" id="{903C44B0-F93D-6533-022A-BC60FD68423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889522" y="4365754"/>
              <a:ext cx="621498" cy="106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8CA9C1B-D057-686D-AA96-7F6F4D7D0BE2}"/>
                    </a:ext>
                  </a:extLst>
                </p:cNvPr>
                <p:cNvSpPr/>
                <p:nvPr/>
              </p:nvSpPr>
              <p:spPr>
                <a:xfrm>
                  <a:off x="5511020" y="3677265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3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-2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22" name="מלבן 21">
                  <a:extLst>
                    <a:ext uri="{FF2B5EF4-FFF2-40B4-BE49-F238E27FC236}">
                      <a16:creationId xmlns:a16="http://schemas.microsoft.com/office/drawing/2014/main" id="{58CA9C1B-D057-686D-AA96-7F6F4D7D0B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1020" y="3677265"/>
                  <a:ext cx="1742753" cy="13863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CE1C8DB2-39B2-F6D1-67D7-EEB17382CDBC}"/>
                </a:ext>
              </a:extLst>
            </p:cNvPr>
            <p:cNvSpPr/>
            <p:nvPr/>
          </p:nvSpPr>
          <p:spPr>
            <a:xfrm>
              <a:off x="1356023" y="712816"/>
              <a:ext cx="1992263" cy="15480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endParaRPr lang="en-US" b="1" u="sng" dirty="0"/>
            </a:p>
            <a:p>
              <a:r>
                <a:rPr lang="en-US" b="1" u="sng" dirty="0" err="1"/>
                <a:t>TeamInfo</a:t>
              </a:r>
              <a:r>
                <a:rPr lang="en-US" dirty="0"/>
                <a:t>:</a:t>
              </a:r>
            </a:p>
            <a:p>
              <a:r>
                <a:rPr lang="en-US" dirty="0"/>
                <a:t>Head = 1</a:t>
              </a:r>
            </a:p>
            <a:p>
              <a:r>
                <a:rPr lang="en-US" dirty="0"/>
                <a:t>Tail = 3</a:t>
              </a:r>
            </a:p>
            <a:p>
              <a:endParaRPr lang="en-US" dirty="0"/>
            </a:p>
            <a:p>
              <a:pPr algn="ctr"/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1262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32825 -0.6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3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01783 -0.266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1331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B06CCB7-13F8-8E08-CBAB-9C1712F1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47" y="378291"/>
            <a:ext cx="9462157" cy="61014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39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14E12ED-C14A-68AE-4376-67BB31D7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6" y="853807"/>
            <a:ext cx="11168248" cy="48179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AFEFF2E-E7B9-73CC-5C4F-17A13803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6" y="777809"/>
            <a:ext cx="11168248" cy="5497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F7FDB8AC-C41D-B7D5-BE9E-7A5547911C52}"/>
              </a:ext>
            </a:extLst>
          </p:cNvPr>
          <p:cNvSpPr/>
          <p:nvPr/>
        </p:nvSpPr>
        <p:spPr>
          <a:xfrm>
            <a:off x="-424303" y="4941658"/>
            <a:ext cx="114281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rtl="1"/>
            <a:r>
              <a:rPr lang="he-IL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עדכון </a:t>
            </a: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Games</a:t>
            </a:r>
            <a:r>
              <a:rPr lang="he-IL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עבור כל שחקני הקבוצה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02DE45EB-A1B3-1EA3-B669-8BDE15717192}"/>
                  </a:ext>
                </a:extLst>
              </p:cNvPr>
              <p:cNvSpPr/>
              <p:nvPr/>
            </p:nvSpPr>
            <p:spPr>
              <a:xfrm>
                <a:off x="4038810" y="5428360"/>
                <a:ext cx="250190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 rtl="1"/>
                <a:r>
                  <a:rPr lang="he-IL" sz="5400" b="1" cap="none" spc="0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ב- </a:t>
                </a:r>
                <a14:m>
                  <m:oMath xmlns:m="http://schemas.openxmlformats.org/officeDocument/2006/math">
                    <m:r>
                      <a:rPr lang="en-US" sz="5400" b="1" i="1" cap="none" spc="0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5400" b="1" i="1" cap="none" spc="0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1" i="1" cap="none" spc="0" smtClean="0">
                            <a:ln w="12700">
                              <a:solidFill>
                                <a:schemeClr val="accent1"/>
                              </a:solidFill>
                              <a:prstDash val="solid"/>
                            </a:ln>
                            <a:pattFill prst="pct50">
                              <a:fgClr>
                                <a:schemeClr val="accent1"/>
                              </a:fgClr>
                              <a:bgClr>
                                <a:schemeClr val="accent1">
                                  <a:lumMod val="20000"/>
                                  <a:lumOff val="80000"/>
                                </a:schemeClr>
                              </a:bgClr>
                            </a:pattFill>
                            <a:effectLst>
                              <a:outerShdw dist="38100" dir="2640000" algn="bl" rotWithShape="0">
                                <a:schemeClr val="accent1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he-IL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02DE45EB-A1B3-1EA3-B669-8BDE15717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10" y="5428360"/>
                <a:ext cx="250190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41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0B9D473E-72CE-25C0-659B-9343F5F0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95" y="2458639"/>
            <a:ext cx="6277232" cy="70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CCF9C3-85EB-CA10-C294-167610DC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94" y="3802604"/>
            <a:ext cx="7259674" cy="846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7EEDABE-9E9E-A183-83B3-E3ED023D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94" y="1087678"/>
            <a:ext cx="8792289" cy="384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CC8EDBA-1C8E-CA6C-7C37-16F3E0AFC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476" y="3429000"/>
            <a:ext cx="2490592" cy="295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87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FF360E0-5802-0DA3-A716-5829A72D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480" y="265519"/>
            <a:ext cx="12274107" cy="63312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1316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AB16150-B489-CC4F-FC34-1C0DB242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76" y="551240"/>
            <a:ext cx="8998407" cy="33202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BAAE70B-FC76-27C7-789F-82C37057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76" y="4068096"/>
            <a:ext cx="8998407" cy="2070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05626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141EC5D-0E57-CAB6-F03D-649DB2AFD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3" y="246223"/>
            <a:ext cx="11843873" cy="63655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53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BC366A5-7B23-8D3C-E260-65998948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7" y="714002"/>
            <a:ext cx="11416566" cy="5429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4862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אליפסה 2">
            <a:extLst>
              <a:ext uri="{FF2B5EF4-FFF2-40B4-BE49-F238E27FC236}">
                <a16:creationId xmlns:a16="http://schemas.microsoft.com/office/drawing/2014/main" id="{DA42D467-175D-CAD0-0249-9E43BCAD7004}"/>
              </a:ext>
            </a:extLst>
          </p:cNvPr>
          <p:cNvSpPr/>
          <p:nvPr/>
        </p:nvSpPr>
        <p:spPr>
          <a:xfrm>
            <a:off x="2950987" y="222892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1</a:t>
            </a:r>
            <a:endParaRPr lang="he-IL" sz="3200" b="1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32926492-7E79-483A-8EAB-DE10CAAAC193}"/>
              </a:ext>
            </a:extLst>
          </p:cNvPr>
          <p:cNvSpPr/>
          <p:nvPr/>
        </p:nvSpPr>
        <p:spPr>
          <a:xfrm>
            <a:off x="2680192" y="393781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3</a:t>
            </a:r>
            <a:endParaRPr lang="he-IL" sz="3200" b="1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24CC6C3D-F4A0-F394-31A5-7E8F200ABAED}"/>
              </a:ext>
            </a:extLst>
          </p:cNvPr>
          <p:cNvSpPr/>
          <p:nvPr/>
        </p:nvSpPr>
        <p:spPr>
          <a:xfrm>
            <a:off x="1446653" y="3210232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2</a:t>
            </a:r>
            <a:endParaRPr lang="he-IL" sz="3200" b="1" dirty="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BC9EE59-4A4E-13E8-D4F9-D2D078DF05B6}"/>
              </a:ext>
            </a:extLst>
          </p:cNvPr>
          <p:cNvCxnSpPr>
            <a:stCxn id="11" idx="7"/>
          </p:cNvCxnSpPr>
          <p:nvPr/>
        </p:nvCxnSpPr>
        <p:spPr>
          <a:xfrm flipV="1">
            <a:off x="2362120" y="3003755"/>
            <a:ext cx="588867" cy="36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A23CE061-3E06-69E0-8080-8965D1D5379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216460" y="3334715"/>
            <a:ext cx="135397" cy="60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4AB19A0C-825C-F3C4-A385-31BA13B444FD}"/>
              </a:ext>
            </a:extLst>
          </p:cNvPr>
          <p:cNvSpPr/>
          <p:nvPr/>
        </p:nvSpPr>
        <p:spPr>
          <a:xfrm>
            <a:off x="4098900" y="352369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4</a:t>
            </a:r>
            <a:endParaRPr lang="he-IL" sz="3200" b="1" dirty="0"/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6DCD4D74-C388-35CC-BAE6-D14C8BC5B128}"/>
              </a:ext>
            </a:extLst>
          </p:cNvPr>
          <p:cNvCxnSpPr>
            <a:cxnSpLocks/>
            <a:stCxn id="22" idx="1"/>
            <a:endCxn id="3" idx="5"/>
          </p:cNvCxnSpPr>
          <p:nvPr/>
        </p:nvCxnSpPr>
        <p:spPr>
          <a:xfrm flipH="1" flipV="1">
            <a:off x="3866454" y="3128613"/>
            <a:ext cx="389515" cy="549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A181A5FB-15A1-3F1A-B0A7-E2E9475BDD37}"/>
              </a:ext>
            </a:extLst>
          </p:cNvPr>
          <p:cNvSpPr/>
          <p:nvPr/>
        </p:nvSpPr>
        <p:spPr>
          <a:xfrm>
            <a:off x="3869076" y="132695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Big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Team Buys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6" name="אליפסה 35">
            <a:extLst>
              <a:ext uri="{FF2B5EF4-FFF2-40B4-BE49-F238E27FC236}">
                <a16:creationId xmlns:a16="http://schemas.microsoft.com/office/drawing/2014/main" id="{48309182-AD18-05BA-FA6D-FC917F0818E7}"/>
              </a:ext>
            </a:extLst>
          </p:cNvPr>
          <p:cNvSpPr/>
          <p:nvPr/>
        </p:nvSpPr>
        <p:spPr>
          <a:xfrm>
            <a:off x="7020564" y="207048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5</a:t>
            </a:r>
            <a:endParaRPr lang="he-IL" sz="3200" b="1" dirty="0"/>
          </a:p>
        </p:txBody>
      </p:sp>
      <p:sp>
        <p:nvSpPr>
          <p:cNvPr id="38" name="אליפסה 37">
            <a:extLst>
              <a:ext uri="{FF2B5EF4-FFF2-40B4-BE49-F238E27FC236}">
                <a16:creationId xmlns:a16="http://schemas.microsoft.com/office/drawing/2014/main" id="{55AFC529-E051-E399-60B4-350902B88C57}"/>
              </a:ext>
            </a:extLst>
          </p:cNvPr>
          <p:cNvSpPr/>
          <p:nvPr/>
        </p:nvSpPr>
        <p:spPr>
          <a:xfrm>
            <a:off x="8168477" y="3365254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6</a:t>
            </a:r>
            <a:endParaRPr lang="he-IL" sz="3200" b="1" dirty="0"/>
          </a:p>
        </p:txBody>
      </p: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865BDEA5-11CF-E119-AAF3-5A18E78E60BE}"/>
              </a:ext>
            </a:extLst>
          </p:cNvPr>
          <p:cNvCxnSpPr>
            <a:cxnSpLocks/>
            <a:stCxn id="38" idx="1"/>
            <a:endCxn id="36" idx="5"/>
          </p:cNvCxnSpPr>
          <p:nvPr/>
        </p:nvCxnSpPr>
        <p:spPr>
          <a:xfrm flipH="1" flipV="1">
            <a:off x="7936031" y="2970172"/>
            <a:ext cx="389515" cy="549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A04B281F-C3A7-36A2-BAAE-F2F8381B43C2}"/>
                  </a:ext>
                </a:extLst>
              </p:cNvPr>
              <p:cNvSpPr/>
              <p:nvPr/>
            </p:nvSpPr>
            <p:spPr>
              <a:xfrm>
                <a:off x="4061211" y="2421909"/>
                <a:ext cx="469680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A04B281F-C3A7-36A2-BAAE-F2F8381B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11" y="2421909"/>
                <a:ext cx="469680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מלבן 40">
                <a:extLst>
                  <a:ext uri="{FF2B5EF4-FFF2-40B4-BE49-F238E27FC236}">
                    <a16:creationId xmlns:a16="http://schemas.microsoft.com/office/drawing/2014/main" id="{D1EBC4AC-04C4-CBB5-B5FE-F937E5E5070D}"/>
                  </a:ext>
                </a:extLst>
              </p:cNvPr>
              <p:cNvSpPr/>
              <p:nvPr/>
            </p:nvSpPr>
            <p:spPr>
              <a:xfrm>
                <a:off x="2442691" y="3386405"/>
                <a:ext cx="475002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1" name="מלבן 40">
                <a:extLst>
                  <a:ext uri="{FF2B5EF4-FFF2-40B4-BE49-F238E27FC236}">
                    <a16:creationId xmlns:a16="http://schemas.microsoft.com/office/drawing/2014/main" id="{D1EBC4AC-04C4-CBB5-B5FE-F937E5E50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691" y="3386405"/>
                <a:ext cx="47500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ED2F10BA-455A-D0B6-353B-79F904819278}"/>
                  </a:ext>
                </a:extLst>
              </p:cNvPr>
              <p:cNvSpPr/>
              <p:nvPr/>
            </p:nvSpPr>
            <p:spPr>
              <a:xfrm>
                <a:off x="3402119" y="4781638"/>
                <a:ext cx="70121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ED2F10BA-455A-D0B6-353B-79F904819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119" y="4781638"/>
                <a:ext cx="70121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FE02DF5A-77D8-A087-4BBA-E3D3E252408F}"/>
                  </a:ext>
                </a:extLst>
              </p:cNvPr>
              <p:cNvSpPr/>
              <p:nvPr/>
            </p:nvSpPr>
            <p:spPr>
              <a:xfrm>
                <a:off x="5112668" y="3767737"/>
                <a:ext cx="92743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FE02DF5A-77D8-A087-4BBA-E3D3E2524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68" y="3767737"/>
                <a:ext cx="92743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מלבן 43">
            <a:extLst>
              <a:ext uri="{FF2B5EF4-FFF2-40B4-BE49-F238E27FC236}">
                <a16:creationId xmlns:a16="http://schemas.microsoft.com/office/drawing/2014/main" id="{5A284A29-A869-A15B-A1AF-E84A7777ED22}"/>
              </a:ext>
            </a:extLst>
          </p:cNvPr>
          <p:cNvSpPr/>
          <p:nvPr/>
        </p:nvSpPr>
        <p:spPr>
          <a:xfrm>
            <a:off x="4061211" y="2723113"/>
            <a:ext cx="2984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263A9CD1-A30A-0846-E7EF-DA278608B904}"/>
              </a:ext>
            </a:extLst>
          </p:cNvPr>
          <p:cNvSpPr/>
          <p:nvPr/>
        </p:nvSpPr>
        <p:spPr>
          <a:xfrm>
            <a:off x="2469417" y="3645161"/>
            <a:ext cx="3674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מלבן 45">
            <a:extLst>
              <a:ext uri="{FF2B5EF4-FFF2-40B4-BE49-F238E27FC236}">
                <a16:creationId xmlns:a16="http://schemas.microsoft.com/office/drawing/2014/main" id="{4BB39AFA-63DC-6932-595D-36CD36F1AC4B}"/>
              </a:ext>
            </a:extLst>
          </p:cNvPr>
          <p:cNvSpPr/>
          <p:nvPr/>
        </p:nvSpPr>
        <p:spPr>
          <a:xfrm>
            <a:off x="3402119" y="5150970"/>
            <a:ext cx="3674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45294964-257B-1C7C-E3C6-BEC8B2690F94}"/>
              </a:ext>
            </a:extLst>
          </p:cNvPr>
          <p:cNvSpPr/>
          <p:nvPr/>
        </p:nvSpPr>
        <p:spPr>
          <a:xfrm>
            <a:off x="5195115" y="4113883"/>
            <a:ext cx="3674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-3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מלבן 47">
                <a:extLst>
                  <a:ext uri="{FF2B5EF4-FFF2-40B4-BE49-F238E27FC236}">
                    <a16:creationId xmlns:a16="http://schemas.microsoft.com/office/drawing/2014/main" id="{FE39A311-3391-1275-8319-8FBF312E3428}"/>
                  </a:ext>
                </a:extLst>
              </p:cNvPr>
              <p:cNvSpPr/>
              <p:nvPr/>
            </p:nvSpPr>
            <p:spPr>
              <a:xfrm>
                <a:off x="8088045" y="2332742"/>
                <a:ext cx="475002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8" name="מלבן 47">
                <a:extLst>
                  <a:ext uri="{FF2B5EF4-FFF2-40B4-BE49-F238E27FC236}">
                    <a16:creationId xmlns:a16="http://schemas.microsoft.com/office/drawing/2014/main" id="{FE39A311-3391-1275-8319-8FBF312E3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045" y="2332742"/>
                <a:ext cx="475002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מלבן 48">
                <a:extLst>
                  <a:ext uri="{FF2B5EF4-FFF2-40B4-BE49-F238E27FC236}">
                    <a16:creationId xmlns:a16="http://schemas.microsoft.com/office/drawing/2014/main" id="{8B5EDDAD-DC02-44BE-554D-1AF34440A870}"/>
                  </a:ext>
                </a:extLst>
              </p:cNvPr>
              <p:cNvSpPr/>
              <p:nvPr/>
            </p:nvSpPr>
            <p:spPr>
              <a:xfrm>
                <a:off x="8087364" y="2315004"/>
                <a:ext cx="115364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e-IL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9" name="מלבן 48">
                <a:extLst>
                  <a:ext uri="{FF2B5EF4-FFF2-40B4-BE49-F238E27FC236}">
                    <a16:creationId xmlns:a16="http://schemas.microsoft.com/office/drawing/2014/main" id="{8B5EDDAD-DC02-44BE-554D-1AF34440A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64" y="2315004"/>
                <a:ext cx="1153649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מלבן 49">
            <a:extLst>
              <a:ext uri="{FF2B5EF4-FFF2-40B4-BE49-F238E27FC236}">
                <a16:creationId xmlns:a16="http://schemas.microsoft.com/office/drawing/2014/main" id="{1522E4B1-E06B-9755-D7FE-D937C4010159}"/>
              </a:ext>
            </a:extLst>
          </p:cNvPr>
          <p:cNvSpPr/>
          <p:nvPr/>
        </p:nvSpPr>
        <p:spPr>
          <a:xfrm>
            <a:off x="8122958" y="2625778"/>
            <a:ext cx="2984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מלבן 50">
            <a:extLst>
              <a:ext uri="{FF2B5EF4-FFF2-40B4-BE49-F238E27FC236}">
                <a16:creationId xmlns:a16="http://schemas.microsoft.com/office/drawing/2014/main" id="{DFFBFB4A-9F2B-D777-92A2-C92B25A99D4A}"/>
              </a:ext>
            </a:extLst>
          </p:cNvPr>
          <p:cNvSpPr/>
          <p:nvPr/>
        </p:nvSpPr>
        <p:spPr>
          <a:xfrm>
            <a:off x="9241013" y="3892279"/>
            <a:ext cx="36740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-3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אליפסה 51">
            <a:extLst>
              <a:ext uri="{FF2B5EF4-FFF2-40B4-BE49-F238E27FC236}">
                <a16:creationId xmlns:a16="http://schemas.microsoft.com/office/drawing/2014/main" id="{A37BEA06-5704-7FEB-193B-B276DF430AB9}"/>
              </a:ext>
            </a:extLst>
          </p:cNvPr>
          <p:cNvSpPr/>
          <p:nvPr/>
        </p:nvSpPr>
        <p:spPr>
          <a:xfrm>
            <a:off x="4094818" y="3523501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54" name="אליפסה 53">
            <a:extLst>
              <a:ext uri="{FF2B5EF4-FFF2-40B4-BE49-F238E27FC236}">
                <a16:creationId xmlns:a16="http://schemas.microsoft.com/office/drawing/2014/main" id="{74DBE651-BF47-6E47-1AE3-6C028CAFFEB0}"/>
              </a:ext>
            </a:extLst>
          </p:cNvPr>
          <p:cNvSpPr/>
          <p:nvPr/>
        </p:nvSpPr>
        <p:spPr>
          <a:xfrm>
            <a:off x="2947176" y="2223755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55" name="מלבן 54">
            <a:extLst>
              <a:ext uri="{FF2B5EF4-FFF2-40B4-BE49-F238E27FC236}">
                <a16:creationId xmlns:a16="http://schemas.microsoft.com/office/drawing/2014/main" id="{9C996B10-E283-E873-7365-4BE276DBCFBB}"/>
              </a:ext>
            </a:extLst>
          </p:cNvPr>
          <p:cNvSpPr/>
          <p:nvPr/>
        </p:nvSpPr>
        <p:spPr>
          <a:xfrm>
            <a:off x="7648750" y="2629615"/>
            <a:ext cx="15313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(-3)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+ 3</a:t>
            </a:r>
            <a:endParaRPr lang="he-IL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27AD32EE-C2B7-A09D-5E5C-1941949CB89D}"/>
              </a:ext>
            </a:extLst>
          </p:cNvPr>
          <p:cNvCxnSpPr>
            <a:cxnSpLocks/>
            <a:stCxn id="36" idx="2"/>
            <a:endCxn id="54" idx="6"/>
          </p:cNvCxnSpPr>
          <p:nvPr/>
        </p:nvCxnSpPr>
        <p:spPr>
          <a:xfrm flipH="1">
            <a:off x="4019712" y="2597509"/>
            <a:ext cx="3000852" cy="15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2" grpId="0" animBg="1"/>
      <p:bldP spid="52" grpId="1" animBg="1"/>
      <p:bldP spid="54" grpId="0" animBg="1"/>
      <p:bldP spid="5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אליפסה 2">
            <a:extLst>
              <a:ext uri="{FF2B5EF4-FFF2-40B4-BE49-F238E27FC236}">
                <a16:creationId xmlns:a16="http://schemas.microsoft.com/office/drawing/2014/main" id="{DA42D467-175D-CAD0-0249-9E43BCAD7004}"/>
              </a:ext>
            </a:extLst>
          </p:cNvPr>
          <p:cNvSpPr/>
          <p:nvPr/>
        </p:nvSpPr>
        <p:spPr>
          <a:xfrm>
            <a:off x="8113317" y="229974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4</a:t>
            </a:r>
            <a:endParaRPr lang="he-IL" sz="3200" b="1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32926492-7E79-483A-8EAB-DE10CAAAC193}"/>
              </a:ext>
            </a:extLst>
          </p:cNvPr>
          <p:cNvSpPr/>
          <p:nvPr/>
        </p:nvSpPr>
        <p:spPr>
          <a:xfrm>
            <a:off x="7386213" y="4056120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6</a:t>
            </a:r>
            <a:endParaRPr lang="he-IL" sz="3200" b="1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24CC6C3D-F4A0-F394-31A5-7E8F200ABAED}"/>
              </a:ext>
            </a:extLst>
          </p:cNvPr>
          <p:cNvSpPr/>
          <p:nvPr/>
        </p:nvSpPr>
        <p:spPr>
          <a:xfrm>
            <a:off x="6153584" y="334442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5</a:t>
            </a:r>
            <a:endParaRPr lang="he-IL" sz="3200" b="1" dirty="0"/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BC9EE59-4A4E-13E8-D4F9-D2D078DF05B6}"/>
              </a:ext>
            </a:extLst>
          </p:cNvPr>
          <p:cNvCxnSpPr>
            <a:cxnSpLocks/>
            <a:stCxn id="11" idx="7"/>
            <a:endCxn id="3" idx="2"/>
          </p:cNvCxnSpPr>
          <p:nvPr/>
        </p:nvCxnSpPr>
        <p:spPr>
          <a:xfrm flipV="1">
            <a:off x="7069051" y="2826774"/>
            <a:ext cx="1044266" cy="67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A23CE061-3E06-69E0-8080-8965D1D53798}"/>
              </a:ext>
            </a:extLst>
          </p:cNvPr>
          <p:cNvCxnSpPr>
            <a:cxnSpLocks/>
            <a:stCxn id="7" idx="0"/>
            <a:endCxn id="3" idx="3"/>
          </p:cNvCxnSpPr>
          <p:nvPr/>
        </p:nvCxnSpPr>
        <p:spPr>
          <a:xfrm flipV="1">
            <a:off x="7922481" y="3199437"/>
            <a:ext cx="347905" cy="85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282A3E35-5535-E075-1BB6-3E4CACA45AF4}"/>
              </a:ext>
            </a:extLst>
          </p:cNvPr>
          <p:cNvSpPr/>
          <p:nvPr/>
        </p:nvSpPr>
        <p:spPr>
          <a:xfrm>
            <a:off x="9827100" y="4266658"/>
            <a:ext cx="99675" cy="98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FA2074F5-B89C-1D02-C050-29D35BE4230C}"/>
              </a:ext>
            </a:extLst>
          </p:cNvPr>
          <p:cNvSpPr/>
          <p:nvPr/>
        </p:nvSpPr>
        <p:spPr>
          <a:xfrm>
            <a:off x="10068665" y="4123969"/>
            <a:ext cx="99675" cy="98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B3125696-7F0E-56EF-B809-86BA7601CEF0}"/>
              </a:ext>
            </a:extLst>
          </p:cNvPr>
          <p:cNvSpPr/>
          <p:nvPr/>
        </p:nvSpPr>
        <p:spPr>
          <a:xfrm>
            <a:off x="10172047" y="3880824"/>
            <a:ext cx="99675" cy="98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4AB19A0C-825C-F3C4-A385-31BA13B444FD}"/>
              </a:ext>
            </a:extLst>
          </p:cNvPr>
          <p:cNvSpPr/>
          <p:nvPr/>
        </p:nvSpPr>
        <p:spPr>
          <a:xfrm>
            <a:off x="10125837" y="2869437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k</a:t>
            </a:r>
            <a:endParaRPr lang="he-IL" sz="3200" b="1" dirty="0"/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6DCD4D74-C388-35CC-BAE6-D14C8BC5B128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9185853" y="2826774"/>
            <a:ext cx="986194" cy="36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מלבן 28">
            <a:extLst>
              <a:ext uri="{FF2B5EF4-FFF2-40B4-BE49-F238E27FC236}">
                <a16:creationId xmlns:a16="http://schemas.microsoft.com/office/drawing/2014/main" id="{A181A5FB-15A1-3F1A-B0A7-E2E9475BDD37}"/>
              </a:ext>
            </a:extLst>
          </p:cNvPr>
          <p:cNvSpPr/>
          <p:nvPr/>
        </p:nvSpPr>
        <p:spPr>
          <a:xfrm>
            <a:off x="3481149" y="132695"/>
            <a:ext cx="5740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Small</a:t>
            </a:r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 Team Buys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861BE9BB-2712-3643-5ECE-29B8C4FA07FA}"/>
              </a:ext>
            </a:extLst>
          </p:cNvPr>
          <p:cNvSpPr/>
          <p:nvPr/>
        </p:nvSpPr>
        <p:spPr>
          <a:xfrm>
            <a:off x="2707380" y="1400763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1</a:t>
            </a:r>
            <a:endParaRPr lang="he-IL" sz="3200" b="1" dirty="0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98EF6C56-3093-928D-ECE1-70A2BD963DD8}"/>
              </a:ext>
            </a:extLst>
          </p:cNvPr>
          <p:cNvSpPr/>
          <p:nvPr/>
        </p:nvSpPr>
        <p:spPr>
          <a:xfrm>
            <a:off x="2648730" y="3840315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2</a:t>
            </a:r>
            <a:endParaRPr lang="he-IL" sz="3200" b="1" dirty="0"/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1DA2603A-DE63-D167-BC04-FF39D947C8F8}"/>
              </a:ext>
            </a:extLst>
          </p:cNvPr>
          <p:cNvCxnSpPr>
            <a:cxnSpLocks/>
            <a:stCxn id="4" idx="0"/>
            <a:endCxn id="2" idx="4"/>
          </p:cNvCxnSpPr>
          <p:nvPr/>
        </p:nvCxnSpPr>
        <p:spPr>
          <a:xfrm flipV="1">
            <a:off x="3184998" y="2454813"/>
            <a:ext cx="58650" cy="138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D0E88CC-4C7C-1224-75E8-6B9A895056DB}"/>
                  </a:ext>
                </a:extLst>
              </p:cNvPr>
              <p:cNvSpPr/>
              <p:nvPr/>
            </p:nvSpPr>
            <p:spPr>
              <a:xfrm>
                <a:off x="3792386" y="1947809"/>
                <a:ext cx="46968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AD0E88CC-4C7C-1224-75E8-6B9A89505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86" y="1947809"/>
                <a:ext cx="469680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09138A35-0B78-872F-FFDA-31691546731E}"/>
                  </a:ext>
                </a:extLst>
              </p:cNvPr>
              <p:cNvSpPr/>
              <p:nvPr/>
            </p:nvSpPr>
            <p:spPr>
              <a:xfrm>
                <a:off x="3723882" y="4087608"/>
                <a:ext cx="4750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09138A35-0B78-872F-FFDA-316915467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882" y="4087608"/>
                <a:ext cx="47500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25C5F4E6-538E-BBAB-EB25-A04E111A91D0}"/>
                  </a:ext>
                </a:extLst>
              </p:cNvPr>
              <p:cNvSpPr/>
              <p:nvPr/>
            </p:nvSpPr>
            <p:spPr>
              <a:xfrm>
                <a:off x="9150210" y="2410376"/>
                <a:ext cx="475002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25C5F4E6-538E-BBAB-EB25-A04E111A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10" y="2410376"/>
                <a:ext cx="47500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E297F2BF-3894-316B-40D1-A104832DEC21}"/>
                  </a:ext>
                </a:extLst>
              </p:cNvPr>
              <p:cNvSpPr/>
              <p:nvPr/>
            </p:nvSpPr>
            <p:spPr>
              <a:xfrm>
                <a:off x="7146662" y="3585155"/>
                <a:ext cx="475002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מלבן 9">
                <a:extLst>
                  <a:ext uri="{FF2B5EF4-FFF2-40B4-BE49-F238E27FC236}">
                    <a16:creationId xmlns:a16="http://schemas.microsoft.com/office/drawing/2014/main" id="{E297F2BF-3894-316B-40D1-A104832DE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662" y="3585155"/>
                <a:ext cx="475002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1C71DD19-D2C6-D1CE-EA6C-9F76A3AB6AE3}"/>
                  </a:ext>
                </a:extLst>
              </p:cNvPr>
              <p:cNvSpPr/>
              <p:nvPr/>
            </p:nvSpPr>
            <p:spPr>
              <a:xfrm>
                <a:off x="8015121" y="4900208"/>
                <a:ext cx="701218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מלבן 11">
                <a:extLst>
                  <a:ext uri="{FF2B5EF4-FFF2-40B4-BE49-F238E27FC236}">
                    <a16:creationId xmlns:a16="http://schemas.microsoft.com/office/drawing/2014/main" id="{1C71DD19-D2C6-D1CE-EA6C-9F76A3AB6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21" y="4900208"/>
                <a:ext cx="701218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מלבן 14">
                <a:extLst>
                  <a:ext uri="{FF2B5EF4-FFF2-40B4-BE49-F238E27FC236}">
                    <a16:creationId xmlns:a16="http://schemas.microsoft.com/office/drawing/2014/main" id="{2BC030BD-6FEC-CB3C-9094-83FC92DC428B}"/>
                  </a:ext>
                </a:extLst>
              </p:cNvPr>
              <p:cNvSpPr/>
              <p:nvPr/>
            </p:nvSpPr>
            <p:spPr>
              <a:xfrm>
                <a:off x="8550189" y="1646075"/>
                <a:ext cx="2302119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cap="none" spc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n w="0"/>
                                      <a:solidFill>
                                        <a:srgbClr val="FF0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he-IL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מלבן 14">
                <a:extLst>
                  <a:ext uri="{FF2B5EF4-FFF2-40B4-BE49-F238E27FC236}">
                    <a16:creationId xmlns:a16="http://schemas.microsoft.com/office/drawing/2014/main" id="{2BC030BD-6FEC-CB3C-9094-83FC92DC4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189" y="1646075"/>
                <a:ext cx="2302119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אליפסה 17">
            <a:extLst>
              <a:ext uri="{FF2B5EF4-FFF2-40B4-BE49-F238E27FC236}">
                <a16:creationId xmlns:a16="http://schemas.microsoft.com/office/drawing/2014/main" id="{199F68A2-1F83-6A98-2744-E8D9DCB45EB5}"/>
              </a:ext>
            </a:extLst>
          </p:cNvPr>
          <p:cNvSpPr/>
          <p:nvPr/>
        </p:nvSpPr>
        <p:spPr>
          <a:xfrm>
            <a:off x="216412" y="305601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3</a:t>
            </a:r>
            <a:endParaRPr lang="he-IL" sz="3200" b="1" dirty="0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D4B4D95D-14FE-3AAE-7333-14ECE46DAB38}"/>
              </a:ext>
            </a:extLst>
          </p:cNvPr>
          <p:cNvCxnSpPr>
            <a:cxnSpLocks/>
            <a:stCxn id="18" idx="7"/>
            <a:endCxn id="2" idx="2"/>
          </p:cNvCxnSpPr>
          <p:nvPr/>
        </p:nvCxnSpPr>
        <p:spPr>
          <a:xfrm flipV="1">
            <a:off x="1131879" y="1927788"/>
            <a:ext cx="1575501" cy="128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252BF109-0E12-7C20-EDCA-5E728E91011A}"/>
                  </a:ext>
                </a:extLst>
              </p:cNvPr>
              <p:cNvSpPr/>
              <p:nvPr/>
            </p:nvSpPr>
            <p:spPr>
              <a:xfrm>
                <a:off x="1340862" y="3378061"/>
                <a:ext cx="47500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מלבן 24">
                <a:extLst>
                  <a:ext uri="{FF2B5EF4-FFF2-40B4-BE49-F238E27FC236}">
                    <a16:creationId xmlns:a16="http://schemas.microsoft.com/office/drawing/2014/main" id="{252BF109-0E12-7C20-EDCA-5E728E910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862" y="3378061"/>
                <a:ext cx="475002" cy="369332"/>
              </a:xfrm>
              <a:prstGeom prst="rect">
                <a:avLst/>
              </a:prstGeom>
              <a:blipFill>
                <a:blip r:embed="rId8"/>
                <a:stretch>
                  <a:fillRect l="-19231" r="-5128"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אליפסה 34">
            <a:extLst>
              <a:ext uri="{FF2B5EF4-FFF2-40B4-BE49-F238E27FC236}">
                <a16:creationId xmlns:a16="http://schemas.microsoft.com/office/drawing/2014/main" id="{41CC6D8E-873B-5406-7AF3-B19BA462D048}"/>
              </a:ext>
            </a:extLst>
          </p:cNvPr>
          <p:cNvSpPr/>
          <p:nvPr/>
        </p:nvSpPr>
        <p:spPr>
          <a:xfrm>
            <a:off x="8716339" y="4075639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7</a:t>
            </a:r>
            <a:endParaRPr lang="he-IL" sz="3200" b="1" dirty="0"/>
          </a:p>
        </p:txBody>
      </p: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D3D14BD1-12A7-6437-C703-0A23B2A581C9}"/>
              </a:ext>
            </a:extLst>
          </p:cNvPr>
          <p:cNvCxnSpPr>
            <a:cxnSpLocks/>
          </p:cNvCxnSpPr>
          <p:nvPr/>
        </p:nvCxnSpPr>
        <p:spPr>
          <a:xfrm flipH="1" flipV="1">
            <a:off x="8829432" y="3353799"/>
            <a:ext cx="276963" cy="71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3B10060B-33C0-5F9D-881C-9490D3B60403}"/>
                  </a:ext>
                </a:extLst>
              </p:cNvPr>
              <p:cNvSpPr/>
              <p:nvPr/>
            </p:nvSpPr>
            <p:spPr>
              <a:xfrm>
                <a:off x="9699728" y="4664644"/>
                <a:ext cx="92743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3" name="מלבן 42">
                <a:extLst>
                  <a:ext uri="{FF2B5EF4-FFF2-40B4-BE49-F238E27FC236}">
                    <a16:creationId xmlns:a16="http://schemas.microsoft.com/office/drawing/2014/main" id="{3B10060B-33C0-5F9D-881C-9490D3B60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728" y="4664644"/>
                <a:ext cx="927433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אליפסה 52">
            <a:extLst>
              <a:ext uri="{FF2B5EF4-FFF2-40B4-BE49-F238E27FC236}">
                <a16:creationId xmlns:a16="http://schemas.microsoft.com/office/drawing/2014/main" id="{A5286BDE-2E6D-6B8F-9AD1-80F27858CF3B}"/>
              </a:ext>
            </a:extLst>
          </p:cNvPr>
          <p:cNvSpPr/>
          <p:nvPr/>
        </p:nvSpPr>
        <p:spPr>
          <a:xfrm>
            <a:off x="2703649" y="1400763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p:sp>
        <p:nvSpPr>
          <p:cNvPr id="54" name="אליפסה 53">
            <a:extLst>
              <a:ext uri="{FF2B5EF4-FFF2-40B4-BE49-F238E27FC236}">
                <a16:creationId xmlns:a16="http://schemas.microsoft.com/office/drawing/2014/main" id="{BCD8B140-CBFD-C8F4-BA79-CBECD1AAE178}"/>
              </a:ext>
            </a:extLst>
          </p:cNvPr>
          <p:cNvSpPr/>
          <p:nvPr/>
        </p:nvSpPr>
        <p:spPr>
          <a:xfrm>
            <a:off x="213614" y="3052340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מלבן 54">
                <a:extLst>
                  <a:ext uri="{FF2B5EF4-FFF2-40B4-BE49-F238E27FC236}">
                    <a16:creationId xmlns:a16="http://schemas.microsoft.com/office/drawing/2014/main" id="{CDCD47A1-DE64-2890-5A1D-6C8BCEA9C772}"/>
                  </a:ext>
                </a:extLst>
              </p:cNvPr>
              <p:cNvSpPr/>
              <p:nvPr/>
            </p:nvSpPr>
            <p:spPr>
              <a:xfrm>
                <a:off x="1157611" y="1793480"/>
                <a:ext cx="1092036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5" name="מלבן 54">
                <a:extLst>
                  <a:ext uri="{FF2B5EF4-FFF2-40B4-BE49-F238E27FC236}">
                    <a16:creationId xmlns:a16="http://schemas.microsoft.com/office/drawing/2014/main" id="{CDCD47A1-DE64-2890-5A1D-6C8BCEA9C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11" y="1793480"/>
                <a:ext cx="109203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מלבן 55">
                <a:extLst>
                  <a:ext uri="{FF2B5EF4-FFF2-40B4-BE49-F238E27FC236}">
                    <a16:creationId xmlns:a16="http://schemas.microsoft.com/office/drawing/2014/main" id="{E4CA9E08-D802-14C6-D349-F6DBE6CCEC60}"/>
                  </a:ext>
                </a:extLst>
              </p:cNvPr>
              <p:cNvSpPr/>
              <p:nvPr/>
            </p:nvSpPr>
            <p:spPr>
              <a:xfrm>
                <a:off x="10714524" y="4011782"/>
                <a:ext cx="1413464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he-IL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6" name="מלבן 55">
                <a:extLst>
                  <a:ext uri="{FF2B5EF4-FFF2-40B4-BE49-F238E27FC236}">
                    <a16:creationId xmlns:a16="http://schemas.microsoft.com/office/drawing/2014/main" id="{E4CA9E08-D802-14C6-D349-F6DBE6CCE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524" y="4011782"/>
                <a:ext cx="1413464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85731DD8-81C1-1E09-1374-6D23F2A7B383}"/>
              </a:ext>
            </a:extLst>
          </p:cNvPr>
          <p:cNvCxnSpPr>
            <a:stCxn id="53" idx="6"/>
            <a:endCxn id="3" idx="1"/>
          </p:cNvCxnSpPr>
          <p:nvPr/>
        </p:nvCxnSpPr>
        <p:spPr>
          <a:xfrm>
            <a:off x="3776185" y="1927788"/>
            <a:ext cx="4494201" cy="52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אליפסה 58">
            <a:extLst>
              <a:ext uri="{FF2B5EF4-FFF2-40B4-BE49-F238E27FC236}">
                <a16:creationId xmlns:a16="http://schemas.microsoft.com/office/drawing/2014/main" id="{3A761C57-FBB7-F348-15D9-BD370A4F1B29}"/>
              </a:ext>
            </a:extLst>
          </p:cNvPr>
          <p:cNvSpPr/>
          <p:nvPr/>
        </p:nvSpPr>
        <p:spPr>
          <a:xfrm>
            <a:off x="8115816" y="2300603"/>
            <a:ext cx="1072536" cy="1054050"/>
          </a:xfrm>
          <a:prstGeom prst="ellips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3200" b="1" dirty="0"/>
          </a:p>
        </p:txBody>
      </p:sp>
    </p:spTree>
    <p:extLst>
      <p:ext uri="{BB962C8B-B14F-4D97-AF65-F5344CB8AC3E}">
        <p14:creationId xmlns:p14="http://schemas.microsoft.com/office/powerpoint/2010/main" val="10075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63776 0.0319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88" y="1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05508 -0.0585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9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41823 0.0009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11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278 L 0.11549 -0.040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5" grpId="1"/>
      <p:bldP spid="53" grpId="0" animBg="1"/>
      <p:bldP spid="54" grpId="0" animBg="1"/>
      <p:bldP spid="55" grpId="0"/>
      <p:bldP spid="55" grpId="1"/>
      <p:bldP spid="5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F428171-D343-A8AC-EB68-44AA5D81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8" y="227452"/>
            <a:ext cx="12001198" cy="6442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7846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8AEA90A-8F5C-6BC3-9C20-530C1B5D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8" y="9425"/>
            <a:ext cx="489489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1EF4736-3528-464D-89EC-414AE9D1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4" r="14778"/>
          <a:stretch/>
        </p:blipFill>
        <p:spPr>
          <a:xfrm rot="5400000" flipH="1" flipV="1">
            <a:off x="5457763" y="990051"/>
            <a:ext cx="6839150" cy="487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0766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כתב יד, נייר, דיו&#10;&#10;התיאור נוצר באופן אוטומטי">
            <a:extLst>
              <a:ext uri="{FF2B5EF4-FFF2-40B4-BE49-F238E27FC236}">
                <a16:creationId xmlns:a16="http://schemas.microsoft.com/office/drawing/2014/main" id="{A15D2E3F-19C2-0571-75F2-47C604CE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41" y="0"/>
            <a:ext cx="461629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תמונה 4" descr="תמונה שמכילה טקסט, כתב יד, נייר, דיו&#10;&#10;התיאור נוצר באופן אוטומטי">
            <a:extLst>
              <a:ext uri="{FF2B5EF4-FFF2-40B4-BE49-F238E27FC236}">
                <a16:creationId xmlns:a16="http://schemas.microsoft.com/office/drawing/2014/main" id="{72E50F63-A7A8-2F85-9E0F-57175194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7" y="0"/>
            <a:ext cx="506634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235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כתב יד, נייר, דיו&#10;&#10;התיאור נוצר באופן אוטומטי">
            <a:extLst>
              <a:ext uri="{FF2B5EF4-FFF2-40B4-BE49-F238E27FC236}">
                <a16:creationId xmlns:a16="http://schemas.microsoft.com/office/drawing/2014/main" id="{BEBE5349-E8BC-339E-3F27-CFA7133FA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49" y="0"/>
            <a:ext cx="492490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470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6062CF1-A4B8-AA60-C02F-9E4EB033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04" y="86761"/>
            <a:ext cx="7685147" cy="6684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652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5DF6295-9F1A-FD5F-0E24-91365436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18" y="33827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5182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A713CB31-F93D-169C-5D68-83C9E13C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78" y="73155"/>
            <a:ext cx="9761422" cy="6784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6230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Top 45+ Data Structure Interview Questions and Answers (2023) | Simplilearn">
            <a:extLst>
              <a:ext uri="{FF2B5EF4-FFF2-40B4-BE49-F238E27FC236}">
                <a16:creationId xmlns:a16="http://schemas.microsoft.com/office/drawing/2014/main" id="{2C3E2FA5-6B47-6B22-AD83-8132BA67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5A47573-FD19-9834-DE2B-CAF4C8CDAE77}"/>
              </a:ext>
            </a:extLst>
          </p:cNvPr>
          <p:cNvSpPr/>
          <p:nvPr/>
        </p:nvSpPr>
        <p:spPr>
          <a:xfrm>
            <a:off x="1247316" y="1120676"/>
            <a:ext cx="904843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Structures project</a:t>
            </a:r>
          </a:p>
          <a:p>
            <a:pPr algn="ctr"/>
            <a:endParaRPr lang="he-IL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44B0C906-B345-22F7-1654-827699224F75}"/>
              </a:ext>
            </a:extLst>
          </p:cNvPr>
          <p:cNvSpPr/>
          <p:nvPr/>
        </p:nvSpPr>
        <p:spPr>
          <a:xfrm>
            <a:off x="672989" y="4259996"/>
            <a:ext cx="11006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HashTable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UnionFind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Rank AVL Tree 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35A7C49-316A-2AFD-DA6A-F745C6CBEB39}"/>
              </a:ext>
            </a:extLst>
          </p:cNvPr>
          <p:cNvSpPr/>
          <p:nvPr/>
        </p:nvSpPr>
        <p:spPr>
          <a:xfrm>
            <a:off x="2933917" y="2274838"/>
            <a:ext cx="63241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Presented by:</a:t>
            </a:r>
            <a:b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Yitzchak Grinboim</a:t>
            </a:r>
            <a:endParaRPr lang="he-IL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Picture 12" descr="Top 45+ Data Structure Interview Questions and Answers (2023) | Simplilearn">
            <a:extLst>
              <a:ext uri="{FF2B5EF4-FFF2-40B4-BE49-F238E27FC236}">
                <a16:creationId xmlns:a16="http://schemas.microsoft.com/office/drawing/2014/main" id="{906947E3-14D2-9F92-C94F-7AE90D16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29FD2236-7EE7-B477-9FC5-1117052B2BDF}"/>
              </a:ext>
            </a:extLst>
          </p:cNvPr>
          <p:cNvCxnSpPr>
            <a:cxnSpLocks/>
          </p:cNvCxnSpPr>
          <p:nvPr/>
        </p:nvCxnSpPr>
        <p:spPr>
          <a:xfrm flipH="1" flipV="1">
            <a:off x="5397911" y="1858297"/>
            <a:ext cx="410092" cy="5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842823D-F596-3879-4858-73B3DC1ABB3D}"/>
              </a:ext>
            </a:extLst>
          </p:cNvPr>
          <p:cNvGrpSpPr/>
          <p:nvPr/>
        </p:nvGrpSpPr>
        <p:grpSpPr>
          <a:xfrm>
            <a:off x="4664998" y="344129"/>
            <a:ext cx="4068490" cy="1474839"/>
            <a:chOff x="4664998" y="344129"/>
            <a:chExt cx="4068490" cy="1474839"/>
          </a:xfrm>
        </p:grpSpPr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60A1635C-EC24-E4A2-F560-918D68CCE8E2}"/>
                </a:ext>
              </a:extLst>
            </p:cNvPr>
            <p:cNvSpPr/>
            <p:nvPr/>
          </p:nvSpPr>
          <p:spPr>
            <a:xfrm>
              <a:off x="4664998" y="764918"/>
              <a:ext cx="1072536" cy="1054050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b="1" dirty="0"/>
                <a:t>1</a:t>
              </a:r>
              <a:endParaRPr lang="he-IL" sz="3200" b="1" dirty="0"/>
            </a:p>
          </p:txBody>
        </p: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B2E13A63-F929-D766-1BB4-9A2D739C1610}"/>
                </a:ext>
              </a:extLst>
            </p:cNvPr>
            <p:cNvCxnSpPr>
              <a:cxnSpLocks/>
              <a:stCxn id="10" idx="6"/>
              <a:endCxn id="23" idx="1"/>
            </p:cNvCxnSpPr>
            <p:nvPr/>
          </p:nvCxnSpPr>
          <p:spPr>
            <a:xfrm flipV="1">
              <a:off x="5737534" y="1037303"/>
              <a:ext cx="1253201" cy="254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מלבן 22">
                  <a:extLst>
                    <a:ext uri="{FF2B5EF4-FFF2-40B4-BE49-F238E27FC236}">
                      <a16:creationId xmlns:a16="http://schemas.microsoft.com/office/drawing/2014/main" id="{E7EE53A7-AFAC-7221-59A3-16138ED2C03C}"/>
                    </a:ext>
                  </a:extLst>
                </p:cNvPr>
                <p:cNvSpPr/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ID = 1</a:t>
                  </a:r>
                  <a:br>
                    <a:rPr lang="en-US" dirty="0"/>
                  </a:br>
                  <a:r>
                    <a:rPr lang="en-US" dirty="0"/>
                    <a:t>Spirit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b="0" dirty="0"/>
                </a:p>
                <a:p>
                  <a:pPr algn="ctr"/>
                  <a:r>
                    <a:rPr lang="en-US" dirty="0"/>
                    <a:t>Games = 2</a:t>
                  </a:r>
                  <a:endParaRPr lang="he-IL" dirty="0"/>
                </a:p>
              </p:txBody>
            </p:sp>
          </mc:Choice>
          <mc:Fallback xmlns="">
            <p:sp>
              <p:nvSpPr>
                <p:cNvPr id="23" name="מלבן 22">
                  <a:extLst>
                    <a:ext uri="{FF2B5EF4-FFF2-40B4-BE49-F238E27FC236}">
                      <a16:creationId xmlns:a16="http://schemas.microsoft.com/office/drawing/2014/main" id="{E7EE53A7-AFAC-7221-59A3-16138ED2C0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735" y="344129"/>
                  <a:ext cx="1742753" cy="138634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C2234BB9-CFDD-BD02-D719-C309991CD9B0}"/>
              </a:ext>
            </a:extLst>
          </p:cNvPr>
          <p:cNvSpPr/>
          <p:nvPr/>
        </p:nvSpPr>
        <p:spPr>
          <a:xfrm>
            <a:off x="5500738" y="2374950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2</a:t>
            </a:r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8D6B62CD-6C76-DD51-10AB-374C435130C9}"/>
                  </a:ext>
                </a:extLst>
              </p:cNvPr>
              <p:cNvSpPr/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31" name="מלבן 30">
                <a:extLst>
                  <a:ext uri="{FF2B5EF4-FFF2-40B4-BE49-F238E27FC236}">
                    <a16:creationId xmlns:a16="http://schemas.microsoft.com/office/drawing/2014/main" id="{8D6B62CD-6C76-DD51-10AB-374C4351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42652"/>
                <a:ext cx="1742753" cy="138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CEF571D1-9C6F-D4EE-6233-0D674AE8584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573274" y="2735826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D9314286-449B-0D16-981D-816A04F5AA99}"/>
              </a:ext>
            </a:extLst>
          </p:cNvPr>
          <p:cNvGrpSpPr/>
          <p:nvPr/>
        </p:nvGrpSpPr>
        <p:grpSpPr>
          <a:xfrm>
            <a:off x="1347018" y="703523"/>
            <a:ext cx="3317980" cy="1548064"/>
            <a:chOff x="1347018" y="703523"/>
            <a:chExt cx="3317980" cy="1548064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F004BACF-552D-1D3C-EDCB-F5A7737347E1}"/>
                </a:ext>
              </a:extLst>
            </p:cNvPr>
            <p:cNvSpPr/>
            <p:nvPr/>
          </p:nvSpPr>
          <p:spPr>
            <a:xfrm>
              <a:off x="1347018" y="703523"/>
              <a:ext cx="1992263" cy="15480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b="1" u="sng" dirty="0" err="1"/>
                <a:t>TeamInfo</a:t>
              </a:r>
              <a:r>
                <a:rPr lang="en-US" dirty="0"/>
                <a:t>:</a:t>
              </a:r>
            </a:p>
            <a:p>
              <a:r>
                <a:rPr lang="en-US" dirty="0"/>
                <a:t>Head = 1</a:t>
              </a:r>
            </a:p>
            <a:p>
              <a:r>
                <a:rPr lang="en-US" dirty="0"/>
                <a:t>Tail = 1</a:t>
              </a:r>
            </a:p>
            <a:p>
              <a:pPr algn="ctr"/>
              <a:endParaRPr lang="he-IL" dirty="0"/>
            </a:p>
          </p:txBody>
        </p:sp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B1B19EFB-9D2D-9C0F-1518-A780CBCD5794}"/>
                </a:ext>
              </a:extLst>
            </p:cNvPr>
            <p:cNvCxnSpPr>
              <a:cxnSpLocks/>
              <a:stCxn id="10" idx="2"/>
              <a:endCxn id="16" idx="3"/>
            </p:cNvCxnSpPr>
            <p:nvPr/>
          </p:nvCxnSpPr>
          <p:spPr>
            <a:xfrm flipH="1">
              <a:off x="3339281" y="1291943"/>
              <a:ext cx="1325717" cy="185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מלבן 20">
                <a:extLst>
                  <a:ext uri="{FF2B5EF4-FFF2-40B4-BE49-F238E27FC236}">
                    <a16:creationId xmlns:a16="http://schemas.microsoft.com/office/drawing/2014/main" id="{D4A4BB5E-26DF-1D1E-C579-FA0353BDEE7C}"/>
                  </a:ext>
                </a:extLst>
              </p:cNvPr>
              <p:cNvSpPr/>
              <p:nvPr/>
            </p:nvSpPr>
            <p:spPr>
              <a:xfrm>
                <a:off x="7194772" y="2057631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2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21" name="מלבן 20">
                <a:extLst>
                  <a:ext uri="{FF2B5EF4-FFF2-40B4-BE49-F238E27FC236}">
                    <a16:creationId xmlns:a16="http://schemas.microsoft.com/office/drawing/2014/main" id="{D4A4BB5E-26DF-1D1E-C579-FA0353BDE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72" y="2057631"/>
                <a:ext cx="1742753" cy="1386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מלבן 23">
            <a:extLst>
              <a:ext uri="{FF2B5EF4-FFF2-40B4-BE49-F238E27FC236}">
                <a16:creationId xmlns:a16="http://schemas.microsoft.com/office/drawing/2014/main" id="{D0D9CE35-12AF-A702-8DAB-813EEE39599A}"/>
              </a:ext>
            </a:extLst>
          </p:cNvPr>
          <p:cNvSpPr/>
          <p:nvPr/>
        </p:nvSpPr>
        <p:spPr>
          <a:xfrm>
            <a:off x="1347017" y="703523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2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48D31B95-F4C8-E161-4EC1-6302271AF76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4124251" y="1664606"/>
            <a:ext cx="697816" cy="237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אליפסה 33">
            <a:extLst>
              <a:ext uri="{FF2B5EF4-FFF2-40B4-BE49-F238E27FC236}">
                <a16:creationId xmlns:a16="http://schemas.microsoft.com/office/drawing/2014/main" id="{13BD0D5A-8ACD-33A9-62FD-4EC03E991112}"/>
              </a:ext>
            </a:extLst>
          </p:cNvPr>
          <p:cNvSpPr/>
          <p:nvPr/>
        </p:nvSpPr>
        <p:spPr>
          <a:xfrm>
            <a:off x="3816986" y="4004878"/>
            <a:ext cx="1072536" cy="1054050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/>
              <a:t>3</a:t>
            </a:r>
            <a:endParaRPr lang="he-IL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מלבן 34">
                <a:extLst>
                  <a:ext uri="{FF2B5EF4-FFF2-40B4-BE49-F238E27FC236}">
                    <a16:creationId xmlns:a16="http://schemas.microsoft.com/office/drawing/2014/main" id="{E699F1A1-0C9D-7AE4-41A2-0C201637E2A0}"/>
                  </a:ext>
                </a:extLst>
              </p:cNvPr>
              <p:cNvSpPr/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0</a:t>
                </a:r>
                <a:endParaRPr lang="he-IL" dirty="0"/>
              </a:p>
            </p:txBody>
          </p:sp>
        </mc:Choice>
        <mc:Fallback xmlns="">
          <p:sp>
            <p:nvSpPr>
              <p:cNvPr id="35" name="מלבן 34">
                <a:extLst>
                  <a:ext uri="{FF2B5EF4-FFF2-40B4-BE49-F238E27FC236}">
                    <a16:creationId xmlns:a16="http://schemas.microsoft.com/office/drawing/2014/main" id="{E699F1A1-0C9D-7AE4-41A2-0C201637E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2580"/>
                <a:ext cx="1742753" cy="138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F2198B7D-13FC-8F57-85E3-F1BF35EF2362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889522" y="4365754"/>
            <a:ext cx="621498" cy="10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9DCDCC79-170C-F87B-449C-32068B6B5BBF}"/>
                  </a:ext>
                </a:extLst>
              </p:cNvPr>
              <p:cNvSpPr/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ID = 3</a:t>
                </a:r>
                <a:br>
                  <a:rPr lang="en-US" dirty="0"/>
                </a:br>
                <a:r>
                  <a:rPr lang="en-US" dirty="0"/>
                  <a:t>Spirit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/>
                  <a:t>Games = -2</a:t>
                </a:r>
                <a:endParaRPr lang="he-IL" dirty="0"/>
              </a:p>
            </p:txBody>
          </p:sp>
        </mc:Choice>
        <mc:Fallback xmlns=""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9DCDCC79-170C-F87B-449C-32068B6B5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20" y="3677265"/>
                <a:ext cx="1742753" cy="1386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מלבן 38">
            <a:extLst>
              <a:ext uri="{FF2B5EF4-FFF2-40B4-BE49-F238E27FC236}">
                <a16:creationId xmlns:a16="http://schemas.microsoft.com/office/drawing/2014/main" id="{84A8D20E-CB48-7211-EF90-D5F5875DFBDF}"/>
              </a:ext>
            </a:extLst>
          </p:cNvPr>
          <p:cNvSpPr/>
          <p:nvPr/>
        </p:nvSpPr>
        <p:spPr>
          <a:xfrm>
            <a:off x="1356023" y="712816"/>
            <a:ext cx="1992263" cy="15480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endParaRPr lang="en-US" b="1" u="sng" dirty="0"/>
          </a:p>
          <a:p>
            <a:r>
              <a:rPr lang="en-US" b="1" u="sng" dirty="0" err="1"/>
              <a:t>TeamInfo</a:t>
            </a:r>
            <a:r>
              <a:rPr lang="en-US" dirty="0"/>
              <a:t>:</a:t>
            </a:r>
          </a:p>
          <a:p>
            <a:r>
              <a:rPr lang="en-US" dirty="0"/>
              <a:t>Head = 1</a:t>
            </a:r>
          </a:p>
          <a:p>
            <a:r>
              <a:rPr lang="en-US" dirty="0"/>
              <a:t>Tail = 3</a:t>
            </a:r>
          </a:p>
          <a:p>
            <a:endParaRPr lang="en-US" dirty="0"/>
          </a:p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A74B3801-A128-60F6-6FFD-5EFE70C5811F}"/>
                  </a:ext>
                </a:extLst>
              </p:cNvPr>
              <p:cNvSpPr/>
              <p:nvPr/>
            </p:nvSpPr>
            <p:spPr>
              <a:xfrm>
                <a:off x="5274598" y="5159861"/>
                <a:ext cx="6486135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l" rtl="1"/>
                <a:r>
                  <a:rPr lang="he-IL" sz="3600" b="1" cap="none" spc="0" dirty="0">
                    <a:ln/>
                    <a:solidFill>
                      <a:schemeClr val="accent4"/>
                    </a:solidFill>
                    <a:effectLst/>
                  </a:rPr>
                  <a:t>צריך למצוא את הקבוצה </a:t>
                </a:r>
                <a14:m>
                  <m:oMath xmlns:m="http://schemas.openxmlformats.org/officeDocument/2006/math">
                    <m:r>
                      <a:rPr lang="en-US" sz="3600" b="1" i="1" cap="none" spc="0" smtClean="0">
                        <a:ln/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3600" b="1" i="1" cap="none" spc="0" smtClean="0">
                            <a:ln/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cap="none" spc="0" smtClean="0">
                            <a:ln/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𝒍𝒐𝒈𝒌</m:t>
                        </m:r>
                      </m:e>
                    </m:d>
                  </m:oMath>
                </a14:m>
                <a:endParaRPr lang="he-IL" sz="36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מלבן 2">
                <a:extLst>
                  <a:ext uri="{FF2B5EF4-FFF2-40B4-BE49-F238E27FC236}">
                    <a16:creationId xmlns:a16="http://schemas.microsoft.com/office/drawing/2014/main" id="{A74B3801-A128-60F6-6FFD-5EFE70C58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598" y="5159861"/>
                <a:ext cx="648613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4F858FC5-516C-76F8-D1C9-A07456387CFE}"/>
                  </a:ext>
                </a:extLst>
              </p:cNvPr>
              <p:cNvSpPr/>
              <p:nvPr/>
            </p:nvSpPr>
            <p:spPr>
              <a:xfrm>
                <a:off x="588257" y="5193394"/>
                <a:ext cx="402225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rtl="1"/>
                <a:r>
                  <a:rPr lang="en-US" sz="3200" b="1" dirty="0">
                    <a:ln/>
                    <a:solidFill>
                      <a:schemeClr val="accent4"/>
                    </a:solidFill>
                  </a:rPr>
                  <a:t>Head</a:t>
                </a:r>
                <a:r>
                  <a:rPr lang="he-IL" sz="3200" b="1" dirty="0">
                    <a:ln/>
                    <a:solidFill>
                      <a:schemeClr val="accent4"/>
                    </a:solidFill>
                  </a:rPr>
                  <a:t> בשביל </a:t>
                </a:r>
                <a:r>
                  <a:rPr lang="en-US" sz="3200" b="1" dirty="0">
                    <a:ln/>
                    <a:solidFill>
                      <a:schemeClr val="accent4"/>
                    </a:solidFill>
                  </a:rPr>
                  <a:t>Games</a:t>
                </a:r>
              </a:p>
              <a:p>
                <a:pPr algn="ctr" rtl="1"/>
                <a:r>
                  <a:rPr lang="en-US" sz="3200" b="1" cap="none" spc="0" dirty="0">
                    <a:ln/>
                    <a:solidFill>
                      <a:schemeClr val="accent4"/>
                    </a:solidFill>
                    <a:effectLst/>
                  </a:rPr>
                  <a:t>Tail</a:t>
                </a:r>
                <a:r>
                  <a:rPr lang="he-IL" sz="3200" b="1" cap="none" spc="0" dirty="0">
                    <a:ln/>
                    <a:solidFill>
                      <a:schemeClr val="accent4"/>
                    </a:solidFill>
                    <a:effectLst/>
                  </a:rPr>
                  <a:t> בשביל תמורה</a:t>
                </a:r>
                <a:br>
                  <a:rPr lang="en-US" sz="3200" b="1" cap="none" spc="0" dirty="0">
                    <a:ln/>
                    <a:solidFill>
                      <a:schemeClr val="accent4"/>
                    </a:solidFill>
                    <a:effectLst/>
                  </a:rPr>
                </a:br>
                <a:r>
                  <a:rPr lang="he-IL" sz="3200" b="1" cap="none" spc="0" dirty="0">
                    <a:ln/>
                    <a:solidFill>
                      <a:schemeClr val="accent4"/>
                    </a:solidFill>
                    <a:effectLst/>
                  </a:rPr>
                  <a:t>ולהוסיף ל</a:t>
                </a:r>
                <a14:m>
                  <m:oMath xmlns:m="http://schemas.openxmlformats.org/officeDocument/2006/math">
                    <m:r>
                      <a:rPr lang="en-US" sz="3200" b="1" i="1" cap="none" spc="0" smtClean="0">
                        <a:ln/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</a:rPr>
                      <m:t>𝒂𝒃𝒊𝒍𝒊𝒕𝒚</m:t>
                    </m:r>
                  </m:oMath>
                </a14:m>
                <a:endParaRPr lang="he-IL" sz="3200" b="1" cap="none" spc="0" dirty="0">
                  <a:ln/>
                  <a:solidFill>
                    <a:schemeClr val="accent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מלבן 3">
                <a:extLst>
                  <a:ext uri="{FF2B5EF4-FFF2-40B4-BE49-F238E27FC236}">
                    <a16:creationId xmlns:a16="http://schemas.microsoft.com/office/drawing/2014/main" id="{4F858FC5-516C-76F8-D1C9-A07456387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57" y="5193394"/>
                <a:ext cx="4022255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5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21" grpId="0" animBg="1"/>
      <p:bldP spid="24" grpId="0" animBg="1"/>
      <p:bldP spid="34" grpId="0" animBg="1"/>
      <p:bldP spid="35" grpId="0" animBg="1"/>
      <p:bldP spid="37" grpId="0" animBg="1"/>
      <p:bldP spid="39" grpId="0" animBg="1"/>
      <p:bldP spid="3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DCDB75D-A78E-AFA4-F8CE-B42C3811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8" y="2268873"/>
            <a:ext cx="11957404" cy="20376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9399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B1263FC-076D-688F-E072-D439B6EA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1" y="2189731"/>
            <a:ext cx="11197498" cy="2245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9637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07BA072-67C6-4E24-FB41-B192DE3E997B}"/>
              </a:ext>
            </a:extLst>
          </p:cNvPr>
          <p:cNvSpPr/>
          <p:nvPr/>
        </p:nvSpPr>
        <p:spPr>
          <a:xfrm>
            <a:off x="1641040" y="2170922"/>
            <a:ext cx="85363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5400" b="1" cap="none" spc="0" dirty="0">
                <a:ln/>
                <a:solidFill>
                  <a:schemeClr val="accent4"/>
                </a:solidFill>
                <a:effectLst/>
              </a:rPr>
              <a:t>מבני הנתונים</a:t>
            </a:r>
            <a:b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</a:br>
            <a:r>
              <a:rPr lang="he-IL" sz="5400" b="1" cap="none" spc="0" dirty="0">
                <a:ln/>
                <a:solidFill>
                  <a:schemeClr val="accent4"/>
                </a:solidFill>
                <a:effectLst/>
              </a:rPr>
              <a:t>אשר מימשנו בבניית </a:t>
            </a:r>
            <a:r>
              <a:rPr lang="he-IL" sz="5400" b="1" cap="none" spc="0" dirty="0" err="1">
                <a:ln/>
                <a:solidFill>
                  <a:schemeClr val="accent4"/>
                </a:solidFill>
                <a:effectLst/>
              </a:rPr>
              <a:t>הפרוייקט</a:t>
            </a:r>
            <a:endParaRPr lang="he-IL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206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BF67286-0B3A-8421-C2C7-DDF469B3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6" y="143950"/>
            <a:ext cx="9349408" cy="65701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4C4A6787-02A0-02BC-8806-1BDFB16C3432}"/>
                  </a:ext>
                </a:extLst>
              </p:cNvPr>
              <p:cNvSpPr/>
              <p:nvPr/>
            </p:nvSpPr>
            <p:spPr>
              <a:xfrm>
                <a:off x="2396699" y="0"/>
                <a:ext cx="285610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dirty="0" smtClean="0">
                          <a:ln w="0"/>
                          <a:gradFill>
                            <a:gsLst>
                              <a:gs pos="0">
                                <a:schemeClr val="accent5">
                                  <a:lumMod val="50000"/>
                                </a:schemeClr>
                              </a:gs>
                              <a:gs pos="50000">
                                <a:schemeClr val="accent5"/>
                              </a:gs>
                              <a:gs pos="100000">
                                <a:schemeClr val="accent5">
                                  <a:lumMod val="60000"/>
                                  <a:lumOff val="40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reflection blurRad="6350" stA="53000" endA="300" endPos="35500" dir="5400000" sy="-90000" algn="bl" rotWithShape="0"/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5400" b="0" i="1" cap="none" spc="0" dirty="0" smtClean="0">
                              <a:ln w="0"/>
                              <a:gradFill>
                                <a:gsLst>
                                  <a:gs pos="0">
                                    <a:schemeClr val="accent5">
                                      <a:lumMod val="50000"/>
                                    </a:schemeClr>
                                  </a:gs>
                                  <a:gs pos="50000">
                                    <a:schemeClr val="accent5"/>
                                  </a:gs>
                                  <a:gs pos="100000">
                                    <a:schemeClr val="accent5">
                                      <a:lumMod val="60000"/>
                                      <a:lumOff val="4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reflection blurRad="6350" stA="53000" endA="300" endPos="35500" dir="5400000" sy="-90000" algn="bl" rotWithShape="0"/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cap="none" spc="0" dirty="0" smtClean="0">
                              <a:ln w="0"/>
                              <a:gradFill>
                                <a:gsLst>
                                  <a:gs pos="0">
                                    <a:schemeClr val="accent5">
                                      <a:lumMod val="50000"/>
                                    </a:schemeClr>
                                  </a:gs>
                                  <a:gs pos="50000">
                                    <a:schemeClr val="accent5"/>
                                  </a:gs>
                                  <a:gs pos="100000">
                                    <a:schemeClr val="accent5">
                                      <a:lumMod val="60000"/>
                                      <a:lumOff val="40000"/>
                                    </a:schemeClr>
                                  </a:gs>
                                </a:gsLst>
                                <a:lin ang="5400000"/>
                              </a:gradFill>
                              <a:effectLst>
                                <a:reflection blurRad="6350" stA="53000" endA="300" endPos="35500" dir="5400000" sy="-90000" algn="bl" rotWithShape="0"/>
                              </a:effectLst>
                              <a:latin typeface="Cambria Math" panose="02040503050406030204" pitchFamily="18" charset="0"/>
                            </a:rPr>
                            <m:t>𝑙𝑜𝑔𝑛</m:t>
                          </m:r>
                        </m:e>
                      </m:d>
                    </m:oMath>
                  </m:oMathPara>
                </a14:m>
                <a:endParaRPr lang="he-IL" sz="5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 xmlns="">
          <p:sp>
            <p:nvSpPr>
              <p:cNvPr id="2" name="מלבן 1">
                <a:extLst>
                  <a:ext uri="{FF2B5EF4-FFF2-40B4-BE49-F238E27FC236}">
                    <a16:creationId xmlns:a16="http://schemas.microsoft.com/office/drawing/2014/main" id="{4C4A6787-02A0-02BC-8806-1BDFB16C3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699" y="0"/>
                <a:ext cx="2856103" cy="923330"/>
              </a:xfrm>
              <a:prstGeom prst="rect">
                <a:avLst/>
              </a:prstGeom>
              <a:blipFill>
                <a:blip r:embed="rId3"/>
                <a:stretch>
                  <a:fillRect b="-2781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583CF53-231D-F2A4-DB9A-7A2282BF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5" y="126313"/>
            <a:ext cx="9309650" cy="66053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8909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2476</TotalTime>
  <Words>1115</Words>
  <Application>Microsoft Office PowerPoint</Application>
  <PresentationFormat>מסך רחב</PresentationFormat>
  <Paragraphs>366</Paragraphs>
  <Slides>64</Slides>
  <Notes>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Century Gothic</vt:lpstr>
      <vt:lpstr>Wingdings 3</vt:lpstr>
      <vt:lpstr>יונים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Yitzchak Grinboim</dc:creator>
  <cp:lastModifiedBy>Yitzchak Grinboim</cp:lastModifiedBy>
  <cp:revision>178</cp:revision>
  <dcterms:created xsi:type="dcterms:W3CDTF">2023-06-13T16:24:56Z</dcterms:created>
  <dcterms:modified xsi:type="dcterms:W3CDTF">2023-06-23T15:39:09Z</dcterms:modified>
</cp:coreProperties>
</file>